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0" r:id="rId6"/>
    <p:sldMasterId id="2147483682" r:id="rId7"/>
    <p:sldMasterId id="2147483694" r:id="rId8"/>
    <p:sldMasterId id="2147483712" r:id="rId9"/>
    <p:sldMasterId id="2147483724" r:id="rId10"/>
    <p:sldMasterId id="2147483742" r:id="rId11"/>
  </p:sldMasterIdLst>
  <p:notesMasterIdLst>
    <p:notesMasterId r:id="rId31"/>
  </p:notesMasterIdLst>
  <p:sldIdLst>
    <p:sldId id="256" r:id="rId12"/>
    <p:sldId id="258" r:id="rId13"/>
    <p:sldId id="259" r:id="rId14"/>
    <p:sldId id="257" r:id="rId15"/>
    <p:sldId id="260" r:id="rId16"/>
    <p:sldId id="261" r:id="rId17"/>
    <p:sldId id="262" r:id="rId18"/>
    <p:sldId id="263" r:id="rId19"/>
    <p:sldId id="274" r:id="rId20"/>
    <p:sldId id="275" r:id="rId21"/>
    <p:sldId id="264" r:id="rId22"/>
    <p:sldId id="278" r:id="rId23"/>
    <p:sldId id="276" r:id="rId24"/>
    <p:sldId id="280" r:id="rId25"/>
    <p:sldId id="279" r:id="rId26"/>
    <p:sldId id="281" r:id="rId27"/>
    <p:sldId id="282" r:id="rId28"/>
    <p:sldId id="283" r:id="rId29"/>
    <p:sldId id="284" r:id="rId3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66A091-18F1-4270-8E7B-39D31745D0E9}" v="12" dt="2022-10-05T08:19:29.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A2189-37C8-4EE9-A686-BF3EAB9C62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1A35C4-A696-4882-80E4-955C0A2538DE}">
      <dgm:prSet/>
      <dgm:spPr/>
      <dgm:t>
        <a:bodyPr/>
        <a:lstStyle/>
        <a:p>
          <a:r>
            <a:rPr lang="en-US" dirty="0" err="1"/>
            <a:t>Kort</a:t>
          </a:r>
          <a:r>
            <a:rPr lang="en-US" dirty="0"/>
            <a:t>, </a:t>
          </a:r>
          <a:r>
            <a:rPr lang="en-US" dirty="0" err="1"/>
            <a:t>overordna</a:t>
          </a:r>
          <a:r>
            <a:rPr lang="en-US" dirty="0"/>
            <a:t> </a:t>
          </a:r>
          <a:r>
            <a:rPr lang="en-US" dirty="0" err="1"/>
            <a:t>beskrivelse</a:t>
          </a:r>
          <a:r>
            <a:rPr lang="en-US" dirty="0"/>
            <a:t> av </a:t>
          </a:r>
          <a:r>
            <a:rPr lang="en-US" dirty="0" err="1"/>
            <a:t>teknologien</a:t>
          </a:r>
          <a:endParaRPr lang="en-US" dirty="0"/>
        </a:p>
      </dgm:t>
    </dgm:pt>
    <dgm:pt modelId="{B89606E7-5852-4DA7-B793-80D9EDF2F166}" type="parTrans" cxnId="{F1F73F98-02C0-44FF-A0F9-668112E779CE}">
      <dgm:prSet/>
      <dgm:spPr/>
      <dgm:t>
        <a:bodyPr/>
        <a:lstStyle/>
        <a:p>
          <a:endParaRPr lang="en-US"/>
        </a:p>
      </dgm:t>
    </dgm:pt>
    <dgm:pt modelId="{3F89149A-7B6A-4A81-9056-4E756A1D4482}" type="sibTrans" cxnId="{F1F73F98-02C0-44FF-A0F9-668112E779CE}">
      <dgm:prSet/>
      <dgm:spPr/>
      <dgm:t>
        <a:bodyPr/>
        <a:lstStyle/>
        <a:p>
          <a:endParaRPr lang="en-US"/>
        </a:p>
      </dgm:t>
    </dgm:pt>
    <dgm:pt modelId="{0CD7FC03-573F-4E5A-BA9F-F8ADACEFE663}">
      <dgm:prSet/>
      <dgm:spPr/>
      <dgm:t>
        <a:bodyPr/>
        <a:lstStyle/>
        <a:p>
          <a:r>
            <a:rPr lang="nb-NO"/>
            <a:t>Hva er styrkene / svakheten til denne typen monitor / printer?</a:t>
          </a:r>
          <a:endParaRPr lang="en-US"/>
        </a:p>
      </dgm:t>
    </dgm:pt>
    <dgm:pt modelId="{3ED49A4B-AEDB-4972-8F72-EBF4C3C6233E}" type="parTrans" cxnId="{F8D66F5D-9B78-4D29-B877-4D938A68E12D}">
      <dgm:prSet/>
      <dgm:spPr/>
      <dgm:t>
        <a:bodyPr/>
        <a:lstStyle/>
        <a:p>
          <a:endParaRPr lang="en-US"/>
        </a:p>
      </dgm:t>
    </dgm:pt>
    <dgm:pt modelId="{8A1F48EB-614A-4158-9FE3-F04810624F4D}" type="sibTrans" cxnId="{F8D66F5D-9B78-4D29-B877-4D938A68E12D}">
      <dgm:prSet/>
      <dgm:spPr/>
      <dgm:t>
        <a:bodyPr/>
        <a:lstStyle/>
        <a:p>
          <a:endParaRPr lang="en-US"/>
        </a:p>
      </dgm:t>
    </dgm:pt>
    <dgm:pt modelId="{4F0DF1A6-7656-42BA-B061-B25A85A5D204}">
      <dgm:prSet/>
      <dgm:spPr/>
      <dgm:t>
        <a:bodyPr/>
        <a:lstStyle/>
        <a:p>
          <a:r>
            <a:rPr lang="nb-NO" dirty="0"/>
            <a:t>Bruker den mye strøm? Ellers miljøvennlig?</a:t>
          </a:r>
          <a:endParaRPr lang="en-US" dirty="0"/>
        </a:p>
      </dgm:t>
    </dgm:pt>
    <dgm:pt modelId="{007944C5-00A0-4156-97C4-37901DC038C4}" type="parTrans" cxnId="{3F78F7E6-D40C-4B8A-8461-261B012EB168}">
      <dgm:prSet/>
      <dgm:spPr/>
      <dgm:t>
        <a:bodyPr/>
        <a:lstStyle/>
        <a:p>
          <a:endParaRPr lang="en-US"/>
        </a:p>
      </dgm:t>
    </dgm:pt>
    <dgm:pt modelId="{0005698D-20CF-48F9-95CB-D836F411300B}" type="sibTrans" cxnId="{3F78F7E6-D40C-4B8A-8461-261B012EB168}">
      <dgm:prSet/>
      <dgm:spPr/>
      <dgm:t>
        <a:bodyPr/>
        <a:lstStyle/>
        <a:p>
          <a:endParaRPr lang="en-US"/>
        </a:p>
      </dgm:t>
    </dgm:pt>
    <dgm:pt modelId="{0FD91DEA-19AD-47B0-ACA8-4D03001450CD}">
      <dgm:prSet/>
      <dgm:spPr/>
      <dgm:t>
        <a:bodyPr/>
        <a:lstStyle/>
        <a:p>
          <a:r>
            <a:rPr lang="nb-NO" dirty="0"/>
            <a:t>Bråker den? Er den praktisk?</a:t>
          </a:r>
          <a:endParaRPr lang="en-US" dirty="0"/>
        </a:p>
      </dgm:t>
    </dgm:pt>
    <dgm:pt modelId="{83CB6198-32FB-4EA6-A7DE-74720E2B62DA}" type="parTrans" cxnId="{63CAC016-57C2-4048-8E6E-CD5598A38CF2}">
      <dgm:prSet/>
      <dgm:spPr/>
      <dgm:t>
        <a:bodyPr/>
        <a:lstStyle/>
        <a:p>
          <a:endParaRPr lang="en-US"/>
        </a:p>
      </dgm:t>
    </dgm:pt>
    <dgm:pt modelId="{36BA727C-7A99-4431-9678-270A29A1D65C}" type="sibTrans" cxnId="{63CAC016-57C2-4048-8E6E-CD5598A38CF2}">
      <dgm:prSet/>
      <dgm:spPr/>
      <dgm:t>
        <a:bodyPr/>
        <a:lstStyle/>
        <a:p>
          <a:endParaRPr lang="en-US"/>
        </a:p>
      </dgm:t>
    </dgm:pt>
    <dgm:pt modelId="{FCA3E759-859C-42E2-B2DC-7242082B9FC1}">
      <dgm:prSet/>
      <dgm:spPr/>
      <dgm:t>
        <a:bodyPr/>
        <a:lstStyle/>
        <a:p>
          <a:r>
            <a:rPr lang="nb-NO" dirty="0"/>
            <a:t>Oppløsning / Størrelse / Farge(dybde) / </a:t>
          </a:r>
          <a:r>
            <a:rPr lang="nb-NO" dirty="0" err="1"/>
            <a:t>etc</a:t>
          </a:r>
          <a:r>
            <a:rPr lang="nb-NO" dirty="0"/>
            <a:t> </a:t>
          </a:r>
          <a:r>
            <a:rPr lang="nb-NO" dirty="0" err="1"/>
            <a:t>etc</a:t>
          </a:r>
          <a:endParaRPr lang="en-US" dirty="0"/>
        </a:p>
      </dgm:t>
    </dgm:pt>
    <dgm:pt modelId="{8D1E0D4B-4453-4463-8E5E-28E07B2AA447}" type="parTrans" cxnId="{FA557070-82E1-4F6F-A4C7-A8607BACC26F}">
      <dgm:prSet/>
      <dgm:spPr/>
      <dgm:t>
        <a:bodyPr/>
        <a:lstStyle/>
        <a:p>
          <a:endParaRPr lang="en-US"/>
        </a:p>
      </dgm:t>
    </dgm:pt>
    <dgm:pt modelId="{80F3314D-9DBE-49B4-BE2A-D47E5E868FFD}" type="sibTrans" cxnId="{FA557070-82E1-4F6F-A4C7-A8607BACC26F}">
      <dgm:prSet/>
      <dgm:spPr/>
      <dgm:t>
        <a:bodyPr/>
        <a:lstStyle/>
        <a:p>
          <a:endParaRPr lang="en-US"/>
        </a:p>
      </dgm:t>
    </dgm:pt>
    <dgm:pt modelId="{492D561D-3469-4D30-80CA-907DA20D539B}">
      <dgm:prSet/>
      <dgm:spPr/>
      <dgm:t>
        <a:bodyPr/>
        <a:lstStyle/>
        <a:p>
          <a:r>
            <a:rPr lang="nb-NO" dirty="0"/>
            <a:t>Pris? Brukes den fortsatt? Er den rå!?</a:t>
          </a:r>
          <a:endParaRPr lang="en-US" dirty="0"/>
        </a:p>
      </dgm:t>
    </dgm:pt>
    <dgm:pt modelId="{0F9671AE-BBB4-4624-B8ED-2391824BEB35}" type="parTrans" cxnId="{A425B870-0879-45CC-A6F4-99B5904BB166}">
      <dgm:prSet/>
      <dgm:spPr/>
      <dgm:t>
        <a:bodyPr/>
        <a:lstStyle/>
        <a:p>
          <a:endParaRPr lang="en-US"/>
        </a:p>
      </dgm:t>
    </dgm:pt>
    <dgm:pt modelId="{33189877-398E-412F-B908-55E8197F6891}" type="sibTrans" cxnId="{A425B870-0879-45CC-A6F4-99B5904BB166}">
      <dgm:prSet/>
      <dgm:spPr/>
      <dgm:t>
        <a:bodyPr/>
        <a:lstStyle/>
        <a:p>
          <a:endParaRPr lang="en-US"/>
        </a:p>
      </dgm:t>
    </dgm:pt>
    <dgm:pt modelId="{4DF6DF88-FE8C-43EF-B141-81EF48666250}" type="pres">
      <dgm:prSet presAssocID="{A28A2189-37C8-4EE9-A686-BF3EAB9C6285}" presName="root" presStyleCnt="0">
        <dgm:presLayoutVars>
          <dgm:dir/>
          <dgm:resizeHandles val="exact"/>
        </dgm:presLayoutVars>
      </dgm:prSet>
      <dgm:spPr/>
    </dgm:pt>
    <dgm:pt modelId="{C3AF2390-64A0-45D9-BF2A-1770F26B6751}" type="pres">
      <dgm:prSet presAssocID="{031A35C4-A696-4882-80E4-955C0A2538DE}" presName="compNode" presStyleCnt="0"/>
      <dgm:spPr/>
    </dgm:pt>
    <dgm:pt modelId="{87160CA8-18B5-4A81-B9DD-BC9D3CF7AFD6}" type="pres">
      <dgm:prSet presAssocID="{031A35C4-A696-4882-80E4-955C0A2538DE}" presName="bgRect" presStyleLbl="bgShp" presStyleIdx="0" presStyleCnt="6"/>
      <dgm:spPr/>
    </dgm:pt>
    <dgm:pt modelId="{021832C1-D508-41B8-84B0-CC1A4EBAF4DC}" type="pres">
      <dgm:prSet presAssocID="{031A35C4-A696-4882-80E4-955C0A2538D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ksting"/>
        </a:ext>
      </dgm:extLst>
    </dgm:pt>
    <dgm:pt modelId="{16D4C2DF-34B9-4C39-B3E2-A70F617432BD}" type="pres">
      <dgm:prSet presAssocID="{031A35C4-A696-4882-80E4-955C0A2538DE}" presName="spaceRect" presStyleCnt="0"/>
      <dgm:spPr/>
    </dgm:pt>
    <dgm:pt modelId="{D318ABE5-2E85-47FA-8ED3-6606EF99D1A4}" type="pres">
      <dgm:prSet presAssocID="{031A35C4-A696-4882-80E4-955C0A2538DE}" presName="parTx" presStyleLbl="revTx" presStyleIdx="0" presStyleCnt="6">
        <dgm:presLayoutVars>
          <dgm:chMax val="0"/>
          <dgm:chPref val="0"/>
        </dgm:presLayoutVars>
      </dgm:prSet>
      <dgm:spPr/>
    </dgm:pt>
    <dgm:pt modelId="{F6E4E35A-85FA-4801-9B02-417852260E00}" type="pres">
      <dgm:prSet presAssocID="{3F89149A-7B6A-4A81-9056-4E756A1D4482}" presName="sibTrans" presStyleCnt="0"/>
      <dgm:spPr/>
    </dgm:pt>
    <dgm:pt modelId="{C9234162-8848-40AB-982C-72E707183428}" type="pres">
      <dgm:prSet presAssocID="{0CD7FC03-573F-4E5A-BA9F-F8ADACEFE663}" presName="compNode" presStyleCnt="0"/>
      <dgm:spPr/>
    </dgm:pt>
    <dgm:pt modelId="{207FA1F3-1282-47B3-8708-3191628D5005}" type="pres">
      <dgm:prSet presAssocID="{0CD7FC03-573F-4E5A-BA9F-F8ADACEFE663}" presName="bgRect" presStyleLbl="bgShp" presStyleIdx="1" presStyleCnt="6"/>
      <dgm:spPr/>
    </dgm:pt>
    <dgm:pt modelId="{15FD6CD8-2304-46CC-8B8C-813716476A1A}" type="pres">
      <dgm:prSet presAssocID="{0CD7FC03-573F-4E5A-BA9F-F8ADACEFE66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ks"/>
        </a:ext>
      </dgm:extLst>
    </dgm:pt>
    <dgm:pt modelId="{6356D24B-17F1-47B7-8F20-FAC5A15A611D}" type="pres">
      <dgm:prSet presAssocID="{0CD7FC03-573F-4E5A-BA9F-F8ADACEFE663}" presName="spaceRect" presStyleCnt="0"/>
      <dgm:spPr/>
    </dgm:pt>
    <dgm:pt modelId="{AD323183-9E66-48DB-922B-305F79CA236B}" type="pres">
      <dgm:prSet presAssocID="{0CD7FC03-573F-4E5A-BA9F-F8ADACEFE663}" presName="parTx" presStyleLbl="revTx" presStyleIdx="1" presStyleCnt="6">
        <dgm:presLayoutVars>
          <dgm:chMax val="0"/>
          <dgm:chPref val="0"/>
        </dgm:presLayoutVars>
      </dgm:prSet>
      <dgm:spPr/>
    </dgm:pt>
    <dgm:pt modelId="{37DB85C7-CA12-4A75-B01F-D08E2E195BEA}" type="pres">
      <dgm:prSet presAssocID="{8A1F48EB-614A-4158-9FE3-F04810624F4D}" presName="sibTrans" presStyleCnt="0"/>
      <dgm:spPr/>
    </dgm:pt>
    <dgm:pt modelId="{E917E947-FBA2-4D07-B407-43723F478EC9}" type="pres">
      <dgm:prSet presAssocID="{4F0DF1A6-7656-42BA-B061-B25A85A5D204}" presName="compNode" presStyleCnt="0"/>
      <dgm:spPr/>
    </dgm:pt>
    <dgm:pt modelId="{22329102-DD1B-4FC0-9EED-83E5D5C98EEC}" type="pres">
      <dgm:prSet presAssocID="{4F0DF1A6-7656-42BA-B061-B25A85A5D204}" presName="bgRect" presStyleLbl="bgShp" presStyleIdx="2" presStyleCnt="6"/>
      <dgm:spPr/>
    </dgm:pt>
    <dgm:pt modelId="{5DE11558-243D-49D7-AFB0-CB13B6B293FE}" type="pres">
      <dgm:prSet presAssocID="{4F0DF1A6-7656-42BA-B061-B25A85A5D2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øm"/>
        </a:ext>
      </dgm:extLst>
    </dgm:pt>
    <dgm:pt modelId="{7F20190B-9724-4092-BD83-9245D9B58D16}" type="pres">
      <dgm:prSet presAssocID="{4F0DF1A6-7656-42BA-B061-B25A85A5D204}" presName="spaceRect" presStyleCnt="0"/>
      <dgm:spPr/>
    </dgm:pt>
    <dgm:pt modelId="{11BEAC2E-056E-406A-A6F1-236395845C83}" type="pres">
      <dgm:prSet presAssocID="{4F0DF1A6-7656-42BA-B061-B25A85A5D204}" presName="parTx" presStyleLbl="revTx" presStyleIdx="2" presStyleCnt="6">
        <dgm:presLayoutVars>
          <dgm:chMax val="0"/>
          <dgm:chPref val="0"/>
        </dgm:presLayoutVars>
      </dgm:prSet>
      <dgm:spPr/>
    </dgm:pt>
    <dgm:pt modelId="{799526DC-9B29-4624-8BAD-890B1B449E99}" type="pres">
      <dgm:prSet presAssocID="{0005698D-20CF-48F9-95CB-D836F411300B}" presName="sibTrans" presStyleCnt="0"/>
      <dgm:spPr/>
    </dgm:pt>
    <dgm:pt modelId="{6E172345-F478-4B4D-AFBB-8CD73D976684}" type="pres">
      <dgm:prSet presAssocID="{0FD91DEA-19AD-47B0-ACA8-4D03001450CD}" presName="compNode" presStyleCnt="0"/>
      <dgm:spPr/>
    </dgm:pt>
    <dgm:pt modelId="{A3493B2A-6EB6-48AD-A373-7C0BDE86CEF8}" type="pres">
      <dgm:prSet presAssocID="{0FD91DEA-19AD-47B0-ACA8-4D03001450CD}" presName="bgRect" presStyleLbl="bgShp" presStyleIdx="3" presStyleCnt="6"/>
      <dgm:spPr/>
    </dgm:pt>
    <dgm:pt modelId="{2E15F5CA-5799-4C75-A7A9-6053DD5EF726}" type="pres">
      <dgm:prSet presAssocID="{0FD91DEA-19AD-47B0-ACA8-4D03001450C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jærlighet på pinne"/>
        </a:ext>
      </dgm:extLst>
    </dgm:pt>
    <dgm:pt modelId="{C500FBF8-4D33-478F-AC70-C790C9E0DC06}" type="pres">
      <dgm:prSet presAssocID="{0FD91DEA-19AD-47B0-ACA8-4D03001450CD}" presName="spaceRect" presStyleCnt="0"/>
      <dgm:spPr/>
    </dgm:pt>
    <dgm:pt modelId="{E377E0FF-7262-41C7-B67D-4CC9CAE717E4}" type="pres">
      <dgm:prSet presAssocID="{0FD91DEA-19AD-47B0-ACA8-4D03001450CD}" presName="parTx" presStyleLbl="revTx" presStyleIdx="3" presStyleCnt="6">
        <dgm:presLayoutVars>
          <dgm:chMax val="0"/>
          <dgm:chPref val="0"/>
        </dgm:presLayoutVars>
      </dgm:prSet>
      <dgm:spPr/>
    </dgm:pt>
    <dgm:pt modelId="{3C91C860-6ACB-43AF-A88F-DB7F2E665326}" type="pres">
      <dgm:prSet presAssocID="{36BA727C-7A99-4431-9678-270A29A1D65C}" presName="sibTrans" presStyleCnt="0"/>
      <dgm:spPr/>
    </dgm:pt>
    <dgm:pt modelId="{2504000F-8F18-4B53-AABC-6A05B4AC330C}" type="pres">
      <dgm:prSet presAssocID="{FCA3E759-859C-42E2-B2DC-7242082B9FC1}" presName="compNode" presStyleCnt="0"/>
      <dgm:spPr/>
    </dgm:pt>
    <dgm:pt modelId="{D70390DB-D9D4-448C-81F9-7BE77D629E3C}" type="pres">
      <dgm:prSet presAssocID="{FCA3E759-859C-42E2-B2DC-7242082B9FC1}" presName="bgRect" presStyleLbl="bgShp" presStyleIdx="4" presStyleCnt="6"/>
      <dgm:spPr/>
    </dgm:pt>
    <dgm:pt modelId="{62229252-B9C6-408C-AA2B-AB954D47C27E}" type="pres">
      <dgm:prSet presAssocID="{FCA3E759-859C-42E2-B2DC-7242082B9FC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merking"/>
        </a:ext>
      </dgm:extLst>
    </dgm:pt>
    <dgm:pt modelId="{7C2E5E0D-6CDC-467B-8595-638A394AA014}" type="pres">
      <dgm:prSet presAssocID="{FCA3E759-859C-42E2-B2DC-7242082B9FC1}" presName="spaceRect" presStyleCnt="0"/>
      <dgm:spPr/>
    </dgm:pt>
    <dgm:pt modelId="{47B3AD32-1E46-4B92-86C8-213E08A892E9}" type="pres">
      <dgm:prSet presAssocID="{FCA3E759-859C-42E2-B2DC-7242082B9FC1}" presName="parTx" presStyleLbl="revTx" presStyleIdx="4" presStyleCnt="6">
        <dgm:presLayoutVars>
          <dgm:chMax val="0"/>
          <dgm:chPref val="0"/>
        </dgm:presLayoutVars>
      </dgm:prSet>
      <dgm:spPr/>
    </dgm:pt>
    <dgm:pt modelId="{F976B4A9-91F8-46FA-A348-3C89F54EF955}" type="pres">
      <dgm:prSet presAssocID="{80F3314D-9DBE-49B4-BE2A-D47E5E868FFD}" presName="sibTrans" presStyleCnt="0"/>
      <dgm:spPr/>
    </dgm:pt>
    <dgm:pt modelId="{73E350B8-FD30-4256-9591-6EE37DFD6978}" type="pres">
      <dgm:prSet presAssocID="{492D561D-3469-4D30-80CA-907DA20D539B}" presName="compNode" presStyleCnt="0"/>
      <dgm:spPr/>
    </dgm:pt>
    <dgm:pt modelId="{608488D0-3CC3-4C83-8D9B-68A730866B42}" type="pres">
      <dgm:prSet presAssocID="{492D561D-3469-4D30-80CA-907DA20D539B}" presName="bgRect" presStyleLbl="bgShp" presStyleIdx="5" presStyleCnt="6"/>
      <dgm:spPr/>
    </dgm:pt>
    <dgm:pt modelId="{33EB7B4B-E811-40DA-A4E9-D4962F5E44B4}" type="pres">
      <dgm:prSet presAssocID="{492D561D-3469-4D30-80CA-907DA20D539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tikett"/>
        </a:ext>
      </dgm:extLst>
    </dgm:pt>
    <dgm:pt modelId="{B2AC9202-CCB2-4E4D-A986-26556AFF437D}" type="pres">
      <dgm:prSet presAssocID="{492D561D-3469-4D30-80CA-907DA20D539B}" presName="spaceRect" presStyleCnt="0"/>
      <dgm:spPr/>
    </dgm:pt>
    <dgm:pt modelId="{BF1408E2-8874-4CBE-9B53-6C9DAC7A5743}" type="pres">
      <dgm:prSet presAssocID="{492D561D-3469-4D30-80CA-907DA20D539B}" presName="parTx" presStyleLbl="revTx" presStyleIdx="5" presStyleCnt="6">
        <dgm:presLayoutVars>
          <dgm:chMax val="0"/>
          <dgm:chPref val="0"/>
        </dgm:presLayoutVars>
      </dgm:prSet>
      <dgm:spPr/>
    </dgm:pt>
  </dgm:ptLst>
  <dgm:cxnLst>
    <dgm:cxn modelId="{63CAC016-57C2-4048-8E6E-CD5598A38CF2}" srcId="{A28A2189-37C8-4EE9-A686-BF3EAB9C6285}" destId="{0FD91DEA-19AD-47B0-ACA8-4D03001450CD}" srcOrd="3" destOrd="0" parTransId="{83CB6198-32FB-4EA6-A7DE-74720E2B62DA}" sibTransId="{36BA727C-7A99-4431-9678-270A29A1D65C}"/>
    <dgm:cxn modelId="{4E74A12D-167A-4F58-83E1-F8139C31B0C0}" type="presOf" srcId="{031A35C4-A696-4882-80E4-955C0A2538DE}" destId="{D318ABE5-2E85-47FA-8ED3-6606EF99D1A4}" srcOrd="0" destOrd="0" presId="urn:microsoft.com/office/officeart/2018/2/layout/IconVerticalSolidList"/>
    <dgm:cxn modelId="{2719A630-587D-4D38-B635-24B1CD38A5B1}" type="presOf" srcId="{FCA3E759-859C-42E2-B2DC-7242082B9FC1}" destId="{47B3AD32-1E46-4B92-86C8-213E08A892E9}" srcOrd="0" destOrd="0" presId="urn:microsoft.com/office/officeart/2018/2/layout/IconVerticalSolidList"/>
    <dgm:cxn modelId="{F8D66F5D-9B78-4D29-B877-4D938A68E12D}" srcId="{A28A2189-37C8-4EE9-A686-BF3EAB9C6285}" destId="{0CD7FC03-573F-4E5A-BA9F-F8ADACEFE663}" srcOrd="1" destOrd="0" parTransId="{3ED49A4B-AEDB-4972-8F72-EBF4C3C6233E}" sibTransId="{8A1F48EB-614A-4158-9FE3-F04810624F4D}"/>
    <dgm:cxn modelId="{1F94614E-DD3C-4211-A380-630273FF9853}" type="presOf" srcId="{492D561D-3469-4D30-80CA-907DA20D539B}" destId="{BF1408E2-8874-4CBE-9B53-6C9DAC7A5743}" srcOrd="0" destOrd="0" presId="urn:microsoft.com/office/officeart/2018/2/layout/IconVerticalSolidList"/>
    <dgm:cxn modelId="{FA557070-82E1-4F6F-A4C7-A8607BACC26F}" srcId="{A28A2189-37C8-4EE9-A686-BF3EAB9C6285}" destId="{FCA3E759-859C-42E2-B2DC-7242082B9FC1}" srcOrd="4" destOrd="0" parTransId="{8D1E0D4B-4453-4463-8E5E-28E07B2AA447}" sibTransId="{80F3314D-9DBE-49B4-BE2A-D47E5E868FFD}"/>
    <dgm:cxn modelId="{A425B870-0879-45CC-A6F4-99B5904BB166}" srcId="{A28A2189-37C8-4EE9-A686-BF3EAB9C6285}" destId="{492D561D-3469-4D30-80CA-907DA20D539B}" srcOrd="5" destOrd="0" parTransId="{0F9671AE-BBB4-4624-B8ED-2391824BEB35}" sibTransId="{33189877-398E-412F-B908-55E8197F6891}"/>
    <dgm:cxn modelId="{1C578E7F-5599-40F4-8330-65BD821DB920}" type="presOf" srcId="{4F0DF1A6-7656-42BA-B061-B25A85A5D204}" destId="{11BEAC2E-056E-406A-A6F1-236395845C83}" srcOrd="0" destOrd="0" presId="urn:microsoft.com/office/officeart/2018/2/layout/IconVerticalSolidList"/>
    <dgm:cxn modelId="{F1F73F98-02C0-44FF-A0F9-668112E779CE}" srcId="{A28A2189-37C8-4EE9-A686-BF3EAB9C6285}" destId="{031A35C4-A696-4882-80E4-955C0A2538DE}" srcOrd="0" destOrd="0" parTransId="{B89606E7-5852-4DA7-B793-80D9EDF2F166}" sibTransId="{3F89149A-7B6A-4A81-9056-4E756A1D4482}"/>
    <dgm:cxn modelId="{E878A8A6-8404-49A9-9066-5C343A890F3D}" type="presOf" srcId="{A28A2189-37C8-4EE9-A686-BF3EAB9C6285}" destId="{4DF6DF88-FE8C-43EF-B141-81EF48666250}" srcOrd="0" destOrd="0" presId="urn:microsoft.com/office/officeart/2018/2/layout/IconVerticalSolidList"/>
    <dgm:cxn modelId="{ABF080D3-0108-447A-8207-DEF0ADF10EBD}" type="presOf" srcId="{0CD7FC03-573F-4E5A-BA9F-F8ADACEFE663}" destId="{AD323183-9E66-48DB-922B-305F79CA236B}" srcOrd="0" destOrd="0" presId="urn:microsoft.com/office/officeart/2018/2/layout/IconVerticalSolidList"/>
    <dgm:cxn modelId="{B18EDAD9-4014-4EB8-9CC0-1BA22D44D0E6}" type="presOf" srcId="{0FD91DEA-19AD-47B0-ACA8-4D03001450CD}" destId="{E377E0FF-7262-41C7-B67D-4CC9CAE717E4}" srcOrd="0" destOrd="0" presId="urn:microsoft.com/office/officeart/2018/2/layout/IconVerticalSolidList"/>
    <dgm:cxn modelId="{3F78F7E6-D40C-4B8A-8461-261B012EB168}" srcId="{A28A2189-37C8-4EE9-A686-BF3EAB9C6285}" destId="{4F0DF1A6-7656-42BA-B061-B25A85A5D204}" srcOrd="2" destOrd="0" parTransId="{007944C5-00A0-4156-97C4-37901DC038C4}" sibTransId="{0005698D-20CF-48F9-95CB-D836F411300B}"/>
    <dgm:cxn modelId="{CACE250A-C8D3-4872-8C9E-480AE85D39EA}" type="presParOf" srcId="{4DF6DF88-FE8C-43EF-B141-81EF48666250}" destId="{C3AF2390-64A0-45D9-BF2A-1770F26B6751}" srcOrd="0" destOrd="0" presId="urn:microsoft.com/office/officeart/2018/2/layout/IconVerticalSolidList"/>
    <dgm:cxn modelId="{3DDD3604-AA62-4B2F-A435-E6E88D3A46DD}" type="presParOf" srcId="{C3AF2390-64A0-45D9-BF2A-1770F26B6751}" destId="{87160CA8-18B5-4A81-B9DD-BC9D3CF7AFD6}" srcOrd="0" destOrd="0" presId="urn:microsoft.com/office/officeart/2018/2/layout/IconVerticalSolidList"/>
    <dgm:cxn modelId="{0E9658F5-D749-4EED-AD52-A2A4E750196A}" type="presParOf" srcId="{C3AF2390-64A0-45D9-BF2A-1770F26B6751}" destId="{021832C1-D508-41B8-84B0-CC1A4EBAF4DC}" srcOrd="1" destOrd="0" presId="urn:microsoft.com/office/officeart/2018/2/layout/IconVerticalSolidList"/>
    <dgm:cxn modelId="{104C427E-6C3B-4E3F-A83C-9523FC333160}" type="presParOf" srcId="{C3AF2390-64A0-45D9-BF2A-1770F26B6751}" destId="{16D4C2DF-34B9-4C39-B3E2-A70F617432BD}" srcOrd="2" destOrd="0" presId="urn:microsoft.com/office/officeart/2018/2/layout/IconVerticalSolidList"/>
    <dgm:cxn modelId="{9A753C22-FE9C-400F-ABB6-0AE984461F65}" type="presParOf" srcId="{C3AF2390-64A0-45D9-BF2A-1770F26B6751}" destId="{D318ABE5-2E85-47FA-8ED3-6606EF99D1A4}" srcOrd="3" destOrd="0" presId="urn:microsoft.com/office/officeart/2018/2/layout/IconVerticalSolidList"/>
    <dgm:cxn modelId="{E3832E25-643E-4BDD-89F7-655D191BF510}" type="presParOf" srcId="{4DF6DF88-FE8C-43EF-B141-81EF48666250}" destId="{F6E4E35A-85FA-4801-9B02-417852260E00}" srcOrd="1" destOrd="0" presId="urn:microsoft.com/office/officeart/2018/2/layout/IconVerticalSolidList"/>
    <dgm:cxn modelId="{BB992612-BFD0-41D1-8674-39ACB9C80C1F}" type="presParOf" srcId="{4DF6DF88-FE8C-43EF-B141-81EF48666250}" destId="{C9234162-8848-40AB-982C-72E707183428}" srcOrd="2" destOrd="0" presId="urn:microsoft.com/office/officeart/2018/2/layout/IconVerticalSolidList"/>
    <dgm:cxn modelId="{1766B8DE-B1C2-4F88-8E67-627483186355}" type="presParOf" srcId="{C9234162-8848-40AB-982C-72E707183428}" destId="{207FA1F3-1282-47B3-8708-3191628D5005}" srcOrd="0" destOrd="0" presId="urn:microsoft.com/office/officeart/2018/2/layout/IconVerticalSolidList"/>
    <dgm:cxn modelId="{F346DB04-15FD-4D2B-8A45-9B1025BF2531}" type="presParOf" srcId="{C9234162-8848-40AB-982C-72E707183428}" destId="{15FD6CD8-2304-46CC-8B8C-813716476A1A}" srcOrd="1" destOrd="0" presId="urn:microsoft.com/office/officeart/2018/2/layout/IconVerticalSolidList"/>
    <dgm:cxn modelId="{9245EEEF-0596-4C1B-9772-E05A02A2DADA}" type="presParOf" srcId="{C9234162-8848-40AB-982C-72E707183428}" destId="{6356D24B-17F1-47B7-8F20-FAC5A15A611D}" srcOrd="2" destOrd="0" presId="urn:microsoft.com/office/officeart/2018/2/layout/IconVerticalSolidList"/>
    <dgm:cxn modelId="{C9E43872-3F28-4EBF-A0D5-CA391EF96239}" type="presParOf" srcId="{C9234162-8848-40AB-982C-72E707183428}" destId="{AD323183-9E66-48DB-922B-305F79CA236B}" srcOrd="3" destOrd="0" presId="urn:microsoft.com/office/officeart/2018/2/layout/IconVerticalSolidList"/>
    <dgm:cxn modelId="{BAAFD1F3-B496-4EF7-97A4-481EAB930C2D}" type="presParOf" srcId="{4DF6DF88-FE8C-43EF-B141-81EF48666250}" destId="{37DB85C7-CA12-4A75-B01F-D08E2E195BEA}" srcOrd="3" destOrd="0" presId="urn:microsoft.com/office/officeart/2018/2/layout/IconVerticalSolidList"/>
    <dgm:cxn modelId="{87E53D86-303E-4A4A-AFBA-D7984CC86BDB}" type="presParOf" srcId="{4DF6DF88-FE8C-43EF-B141-81EF48666250}" destId="{E917E947-FBA2-4D07-B407-43723F478EC9}" srcOrd="4" destOrd="0" presId="urn:microsoft.com/office/officeart/2018/2/layout/IconVerticalSolidList"/>
    <dgm:cxn modelId="{933CF74A-DB17-4D69-9437-4D994BA214AC}" type="presParOf" srcId="{E917E947-FBA2-4D07-B407-43723F478EC9}" destId="{22329102-DD1B-4FC0-9EED-83E5D5C98EEC}" srcOrd="0" destOrd="0" presId="urn:microsoft.com/office/officeart/2018/2/layout/IconVerticalSolidList"/>
    <dgm:cxn modelId="{B118A8E6-E45F-44E9-9BA8-B5F003E33C78}" type="presParOf" srcId="{E917E947-FBA2-4D07-B407-43723F478EC9}" destId="{5DE11558-243D-49D7-AFB0-CB13B6B293FE}" srcOrd="1" destOrd="0" presId="urn:microsoft.com/office/officeart/2018/2/layout/IconVerticalSolidList"/>
    <dgm:cxn modelId="{966A4B89-C635-43E0-ACC3-5A34452CFF8F}" type="presParOf" srcId="{E917E947-FBA2-4D07-B407-43723F478EC9}" destId="{7F20190B-9724-4092-BD83-9245D9B58D16}" srcOrd="2" destOrd="0" presId="urn:microsoft.com/office/officeart/2018/2/layout/IconVerticalSolidList"/>
    <dgm:cxn modelId="{69FD8A7D-020C-47FE-8D77-167B67B6162E}" type="presParOf" srcId="{E917E947-FBA2-4D07-B407-43723F478EC9}" destId="{11BEAC2E-056E-406A-A6F1-236395845C83}" srcOrd="3" destOrd="0" presId="urn:microsoft.com/office/officeart/2018/2/layout/IconVerticalSolidList"/>
    <dgm:cxn modelId="{39416C7E-5600-4942-9E96-E4CFE52440A7}" type="presParOf" srcId="{4DF6DF88-FE8C-43EF-B141-81EF48666250}" destId="{799526DC-9B29-4624-8BAD-890B1B449E99}" srcOrd="5" destOrd="0" presId="urn:microsoft.com/office/officeart/2018/2/layout/IconVerticalSolidList"/>
    <dgm:cxn modelId="{A9656D58-4C43-4E10-98C2-4B973519F3A5}" type="presParOf" srcId="{4DF6DF88-FE8C-43EF-B141-81EF48666250}" destId="{6E172345-F478-4B4D-AFBB-8CD73D976684}" srcOrd="6" destOrd="0" presId="urn:microsoft.com/office/officeart/2018/2/layout/IconVerticalSolidList"/>
    <dgm:cxn modelId="{024A3FDB-F187-47F7-AC42-8C11F773152B}" type="presParOf" srcId="{6E172345-F478-4B4D-AFBB-8CD73D976684}" destId="{A3493B2A-6EB6-48AD-A373-7C0BDE86CEF8}" srcOrd="0" destOrd="0" presId="urn:microsoft.com/office/officeart/2018/2/layout/IconVerticalSolidList"/>
    <dgm:cxn modelId="{E6C0E5A0-5E1D-42B9-AD98-2AE47694860A}" type="presParOf" srcId="{6E172345-F478-4B4D-AFBB-8CD73D976684}" destId="{2E15F5CA-5799-4C75-A7A9-6053DD5EF726}" srcOrd="1" destOrd="0" presId="urn:microsoft.com/office/officeart/2018/2/layout/IconVerticalSolidList"/>
    <dgm:cxn modelId="{F0795C9F-4CAC-4AB9-8BEC-685EFFBE8443}" type="presParOf" srcId="{6E172345-F478-4B4D-AFBB-8CD73D976684}" destId="{C500FBF8-4D33-478F-AC70-C790C9E0DC06}" srcOrd="2" destOrd="0" presId="urn:microsoft.com/office/officeart/2018/2/layout/IconVerticalSolidList"/>
    <dgm:cxn modelId="{5F5EF1D9-E029-4F52-851B-74A8626CDC93}" type="presParOf" srcId="{6E172345-F478-4B4D-AFBB-8CD73D976684}" destId="{E377E0FF-7262-41C7-B67D-4CC9CAE717E4}" srcOrd="3" destOrd="0" presId="urn:microsoft.com/office/officeart/2018/2/layout/IconVerticalSolidList"/>
    <dgm:cxn modelId="{83F8DE40-1E77-4192-8811-47372A22E871}" type="presParOf" srcId="{4DF6DF88-FE8C-43EF-B141-81EF48666250}" destId="{3C91C860-6ACB-43AF-A88F-DB7F2E665326}" srcOrd="7" destOrd="0" presId="urn:microsoft.com/office/officeart/2018/2/layout/IconVerticalSolidList"/>
    <dgm:cxn modelId="{8BC81304-DCEA-45A5-BD9F-B7A90395470C}" type="presParOf" srcId="{4DF6DF88-FE8C-43EF-B141-81EF48666250}" destId="{2504000F-8F18-4B53-AABC-6A05B4AC330C}" srcOrd="8" destOrd="0" presId="urn:microsoft.com/office/officeart/2018/2/layout/IconVerticalSolidList"/>
    <dgm:cxn modelId="{796BADC7-BC0B-484B-9A58-C0EDE2FB2501}" type="presParOf" srcId="{2504000F-8F18-4B53-AABC-6A05B4AC330C}" destId="{D70390DB-D9D4-448C-81F9-7BE77D629E3C}" srcOrd="0" destOrd="0" presId="urn:microsoft.com/office/officeart/2018/2/layout/IconVerticalSolidList"/>
    <dgm:cxn modelId="{F4535FBD-A0A3-4EB1-A8DF-6DB00651F2DC}" type="presParOf" srcId="{2504000F-8F18-4B53-AABC-6A05B4AC330C}" destId="{62229252-B9C6-408C-AA2B-AB954D47C27E}" srcOrd="1" destOrd="0" presId="urn:microsoft.com/office/officeart/2018/2/layout/IconVerticalSolidList"/>
    <dgm:cxn modelId="{51A2211A-A34C-4DB8-B728-AB5A7904E8B9}" type="presParOf" srcId="{2504000F-8F18-4B53-AABC-6A05B4AC330C}" destId="{7C2E5E0D-6CDC-467B-8595-638A394AA014}" srcOrd="2" destOrd="0" presId="urn:microsoft.com/office/officeart/2018/2/layout/IconVerticalSolidList"/>
    <dgm:cxn modelId="{996BDAF9-2CE8-4C81-A505-113A6E00C19E}" type="presParOf" srcId="{2504000F-8F18-4B53-AABC-6A05B4AC330C}" destId="{47B3AD32-1E46-4B92-86C8-213E08A892E9}" srcOrd="3" destOrd="0" presId="urn:microsoft.com/office/officeart/2018/2/layout/IconVerticalSolidList"/>
    <dgm:cxn modelId="{27A20F50-C97E-4EFB-8C4E-A8CB8E48C5FC}" type="presParOf" srcId="{4DF6DF88-FE8C-43EF-B141-81EF48666250}" destId="{F976B4A9-91F8-46FA-A348-3C89F54EF955}" srcOrd="9" destOrd="0" presId="urn:microsoft.com/office/officeart/2018/2/layout/IconVerticalSolidList"/>
    <dgm:cxn modelId="{E554C59A-182C-4442-8AAB-8F404C1D37BB}" type="presParOf" srcId="{4DF6DF88-FE8C-43EF-B141-81EF48666250}" destId="{73E350B8-FD30-4256-9591-6EE37DFD6978}" srcOrd="10" destOrd="0" presId="urn:microsoft.com/office/officeart/2018/2/layout/IconVerticalSolidList"/>
    <dgm:cxn modelId="{2069B9C1-11C4-4378-870A-68AA825F3842}" type="presParOf" srcId="{73E350B8-FD30-4256-9591-6EE37DFD6978}" destId="{608488D0-3CC3-4C83-8D9B-68A730866B42}" srcOrd="0" destOrd="0" presId="urn:microsoft.com/office/officeart/2018/2/layout/IconVerticalSolidList"/>
    <dgm:cxn modelId="{AD2E7863-5EE9-4063-B8CF-CDB9CAFBB5E7}" type="presParOf" srcId="{73E350B8-FD30-4256-9591-6EE37DFD6978}" destId="{33EB7B4B-E811-40DA-A4E9-D4962F5E44B4}" srcOrd="1" destOrd="0" presId="urn:microsoft.com/office/officeart/2018/2/layout/IconVerticalSolidList"/>
    <dgm:cxn modelId="{62E496EF-706C-4748-96D6-41829A534270}" type="presParOf" srcId="{73E350B8-FD30-4256-9591-6EE37DFD6978}" destId="{B2AC9202-CCB2-4E4D-A986-26556AFF437D}" srcOrd="2" destOrd="0" presId="urn:microsoft.com/office/officeart/2018/2/layout/IconVerticalSolidList"/>
    <dgm:cxn modelId="{C8FE1DED-726F-460E-9C04-4F3F10DE0287}" type="presParOf" srcId="{73E350B8-FD30-4256-9591-6EE37DFD6978}" destId="{BF1408E2-8874-4CBE-9B53-6C9DAC7A57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60CA8-18B5-4A81-B9DD-BC9D3CF7AFD6}">
      <dsp:nvSpPr>
        <dsp:cNvPr id="0" name=""/>
        <dsp:cNvSpPr/>
      </dsp:nvSpPr>
      <dsp:spPr>
        <a:xfrm>
          <a:off x="0" y="190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832C1-D508-41B8-84B0-CC1A4EBAF4DC}">
      <dsp:nvSpPr>
        <dsp:cNvPr id="0" name=""/>
        <dsp:cNvSpPr/>
      </dsp:nvSpPr>
      <dsp:spPr>
        <a:xfrm>
          <a:off x="245877" y="184791"/>
          <a:ext cx="447049" cy="447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18ABE5-2E85-47FA-8ED3-6606EF99D1A4}">
      <dsp:nvSpPr>
        <dsp:cNvPr id="0" name=""/>
        <dsp:cNvSpPr/>
      </dsp:nvSpPr>
      <dsp:spPr>
        <a:xfrm>
          <a:off x="938804" y="190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en-US" sz="1900" kern="1200" dirty="0" err="1"/>
            <a:t>Kort</a:t>
          </a:r>
          <a:r>
            <a:rPr lang="en-US" sz="1900" kern="1200" dirty="0"/>
            <a:t>, </a:t>
          </a:r>
          <a:r>
            <a:rPr lang="en-US" sz="1900" kern="1200" dirty="0" err="1"/>
            <a:t>overordna</a:t>
          </a:r>
          <a:r>
            <a:rPr lang="en-US" sz="1900" kern="1200" dirty="0"/>
            <a:t> </a:t>
          </a:r>
          <a:r>
            <a:rPr lang="en-US" sz="1900" kern="1200" dirty="0" err="1"/>
            <a:t>beskrivelse</a:t>
          </a:r>
          <a:r>
            <a:rPr lang="en-US" sz="1900" kern="1200" dirty="0"/>
            <a:t> av </a:t>
          </a:r>
          <a:r>
            <a:rPr lang="en-US" sz="1900" kern="1200" dirty="0" err="1"/>
            <a:t>teknologien</a:t>
          </a:r>
          <a:endParaRPr lang="en-US" sz="1900" kern="1200" dirty="0"/>
        </a:p>
      </dsp:txBody>
      <dsp:txXfrm>
        <a:off x="938804" y="1907"/>
        <a:ext cx="5649886" cy="812817"/>
      </dsp:txXfrm>
    </dsp:sp>
    <dsp:sp modelId="{207FA1F3-1282-47B3-8708-3191628D5005}">
      <dsp:nvSpPr>
        <dsp:cNvPr id="0" name=""/>
        <dsp:cNvSpPr/>
      </dsp:nvSpPr>
      <dsp:spPr>
        <a:xfrm>
          <a:off x="0" y="1017929"/>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D6CD8-2304-46CC-8B8C-813716476A1A}">
      <dsp:nvSpPr>
        <dsp:cNvPr id="0" name=""/>
        <dsp:cNvSpPr/>
      </dsp:nvSpPr>
      <dsp:spPr>
        <a:xfrm>
          <a:off x="245877" y="1200813"/>
          <a:ext cx="447049" cy="447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23183-9E66-48DB-922B-305F79CA236B}">
      <dsp:nvSpPr>
        <dsp:cNvPr id="0" name=""/>
        <dsp:cNvSpPr/>
      </dsp:nvSpPr>
      <dsp:spPr>
        <a:xfrm>
          <a:off x="938804" y="1017929"/>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nb-NO" sz="1900" kern="1200"/>
            <a:t>Hva er styrkene / svakheten til denne typen monitor / printer?</a:t>
          </a:r>
          <a:endParaRPr lang="en-US" sz="1900" kern="1200"/>
        </a:p>
      </dsp:txBody>
      <dsp:txXfrm>
        <a:off x="938804" y="1017929"/>
        <a:ext cx="5649886" cy="812817"/>
      </dsp:txXfrm>
    </dsp:sp>
    <dsp:sp modelId="{22329102-DD1B-4FC0-9EED-83E5D5C98EEC}">
      <dsp:nvSpPr>
        <dsp:cNvPr id="0" name=""/>
        <dsp:cNvSpPr/>
      </dsp:nvSpPr>
      <dsp:spPr>
        <a:xfrm>
          <a:off x="0" y="2033951"/>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11558-243D-49D7-AFB0-CB13B6B293FE}">
      <dsp:nvSpPr>
        <dsp:cNvPr id="0" name=""/>
        <dsp:cNvSpPr/>
      </dsp:nvSpPr>
      <dsp:spPr>
        <a:xfrm>
          <a:off x="245877" y="2216835"/>
          <a:ext cx="447049" cy="447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EAC2E-056E-406A-A6F1-236395845C83}">
      <dsp:nvSpPr>
        <dsp:cNvPr id="0" name=""/>
        <dsp:cNvSpPr/>
      </dsp:nvSpPr>
      <dsp:spPr>
        <a:xfrm>
          <a:off x="938804" y="2033951"/>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nb-NO" sz="1900" kern="1200" dirty="0"/>
            <a:t>Bruker den mye strøm? Ellers miljøvennlig?</a:t>
          </a:r>
          <a:endParaRPr lang="en-US" sz="1900" kern="1200" dirty="0"/>
        </a:p>
      </dsp:txBody>
      <dsp:txXfrm>
        <a:off x="938804" y="2033951"/>
        <a:ext cx="5649886" cy="812817"/>
      </dsp:txXfrm>
    </dsp:sp>
    <dsp:sp modelId="{A3493B2A-6EB6-48AD-A373-7C0BDE86CEF8}">
      <dsp:nvSpPr>
        <dsp:cNvPr id="0" name=""/>
        <dsp:cNvSpPr/>
      </dsp:nvSpPr>
      <dsp:spPr>
        <a:xfrm>
          <a:off x="0" y="3049973"/>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5F5CA-5799-4C75-A7A9-6053DD5EF726}">
      <dsp:nvSpPr>
        <dsp:cNvPr id="0" name=""/>
        <dsp:cNvSpPr/>
      </dsp:nvSpPr>
      <dsp:spPr>
        <a:xfrm>
          <a:off x="245877" y="3232857"/>
          <a:ext cx="447049" cy="4470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77E0FF-7262-41C7-B67D-4CC9CAE717E4}">
      <dsp:nvSpPr>
        <dsp:cNvPr id="0" name=""/>
        <dsp:cNvSpPr/>
      </dsp:nvSpPr>
      <dsp:spPr>
        <a:xfrm>
          <a:off x="938804" y="3049973"/>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nb-NO" sz="1900" kern="1200" dirty="0"/>
            <a:t>Bråker den? Er den praktisk?</a:t>
          </a:r>
          <a:endParaRPr lang="en-US" sz="1900" kern="1200" dirty="0"/>
        </a:p>
      </dsp:txBody>
      <dsp:txXfrm>
        <a:off x="938804" y="3049973"/>
        <a:ext cx="5649886" cy="812817"/>
      </dsp:txXfrm>
    </dsp:sp>
    <dsp:sp modelId="{D70390DB-D9D4-448C-81F9-7BE77D629E3C}">
      <dsp:nvSpPr>
        <dsp:cNvPr id="0" name=""/>
        <dsp:cNvSpPr/>
      </dsp:nvSpPr>
      <dsp:spPr>
        <a:xfrm>
          <a:off x="0" y="4065995"/>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29252-B9C6-408C-AA2B-AB954D47C27E}">
      <dsp:nvSpPr>
        <dsp:cNvPr id="0" name=""/>
        <dsp:cNvSpPr/>
      </dsp:nvSpPr>
      <dsp:spPr>
        <a:xfrm>
          <a:off x="245877" y="4248879"/>
          <a:ext cx="447049" cy="4470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B3AD32-1E46-4B92-86C8-213E08A892E9}">
      <dsp:nvSpPr>
        <dsp:cNvPr id="0" name=""/>
        <dsp:cNvSpPr/>
      </dsp:nvSpPr>
      <dsp:spPr>
        <a:xfrm>
          <a:off x="938804" y="4065995"/>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nb-NO" sz="1900" kern="1200" dirty="0"/>
            <a:t>Oppløsning / Størrelse / Farge(dybde) / </a:t>
          </a:r>
          <a:r>
            <a:rPr lang="nb-NO" sz="1900" kern="1200" dirty="0" err="1"/>
            <a:t>etc</a:t>
          </a:r>
          <a:r>
            <a:rPr lang="nb-NO" sz="1900" kern="1200" dirty="0"/>
            <a:t> </a:t>
          </a:r>
          <a:r>
            <a:rPr lang="nb-NO" sz="1900" kern="1200" dirty="0" err="1"/>
            <a:t>etc</a:t>
          </a:r>
          <a:endParaRPr lang="en-US" sz="1900" kern="1200" dirty="0"/>
        </a:p>
      </dsp:txBody>
      <dsp:txXfrm>
        <a:off x="938804" y="4065995"/>
        <a:ext cx="5649886" cy="812817"/>
      </dsp:txXfrm>
    </dsp:sp>
    <dsp:sp modelId="{608488D0-3CC3-4C83-8D9B-68A730866B42}">
      <dsp:nvSpPr>
        <dsp:cNvPr id="0" name=""/>
        <dsp:cNvSpPr/>
      </dsp:nvSpPr>
      <dsp:spPr>
        <a:xfrm>
          <a:off x="0" y="5082017"/>
          <a:ext cx="6588691" cy="8128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EB7B4B-E811-40DA-A4E9-D4962F5E44B4}">
      <dsp:nvSpPr>
        <dsp:cNvPr id="0" name=""/>
        <dsp:cNvSpPr/>
      </dsp:nvSpPr>
      <dsp:spPr>
        <a:xfrm>
          <a:off x="245877" y="5264901"/>
          <a:ext cx="447049" cy="4470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1408E2-8874-4CBE-9B53-6C9DAC7A5743}">
      <dsp:nvSpPr>
        <dsp:cNvPr id="0" name=""/>
        <dsp:cNvSpPr/>
      </dsp:nvSpPr>
      <dsp:spPr>
        <a:xfrm>
          <a:off x="938804" y="5082017"/>
          <a:ext cx="5649886" cy="812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023" tIns="86023" rIns="86023" bIns="86023" numCol="1" spcCol="1270" anchor="ctr" anchorCtr="0">
          <a:noAutofit/>
        </a:bodyPr>
        <a:lstStyle/>
        <a:p>
          <a:pPr marL="0" lvl="0" indent="0" algn="l" defTabSz="844550">
            <a:lnSpc>
              <a:spcPct val="90000"/>
            </a:lnSpc>
            <a:spcBef>
              <a:spcPct val="0"/>
            </a:spcBef>
            <a:spcAft>
              <a:spcPct val="35000"/>
            </a:spcAft>
            <a:buNone/>
          </a:pPr>
          <a:r>
            <a:rPr lang="nb-NO" sz="1900" kern="1200" dirty="0"/>
            <a:t>Pris? Brukes den fortsatt? Er den rå!?</a:t>
          </a:r>
          <a:endParaRPr lang="en-US" sz="1900" kern="1200" dirty="0"/>
        </a:p>
      </dsp:txBody>
      <dsp:txXfrm>
        <a:off x="938804" y="5082017"/>
        <a:ext cx="5649886" cy="8128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40966-5BCF-4DD0-8408-3F207E2195FE}" type="datetimeFigureOut">
              <a:rPr lang="nb-NO" smtClean="0"/>
              <a:t>05.10.2022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6F8375-BA7F-4373-A8E5-0A8AF3E399DE}" type="slidenum">
              <a:rPr lang="nb-NO" smtClean="0"/>
              <a:t>‹#›</a:t>
            </a:fld>
            <a:endParaRPr lang="nb-NO"/>
          </a:p>
        </p:txBody>
      </p:sp>
    </p:spTree>
    <p:extLst>
      <p:ext uri="{BB962C8B-B14F-4D97-AF65-F5344CB8AC3E}">
        <p14:creationId xmlns:p14="http://schemas.microsoft.com/office/powerpoint/2010/main" val="722580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Daisy Wheel &amp; Dot-Matrix / Inkjet / Laser / Thermal / 3D-Printere</a:t>
            </a:r>
            <a:endParaRPr lang="nb-NO"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CRT / LCD / Plasma / OLED</a:t>
            </a:r>
            <a:endParaRPr lang="nb-NO"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b-NO" dirty="0"/>
          </a:p>
        </p:txBody>
      </p:sp>
      <p:sp>
        <p:nvSpPr>
          <p:cNvPr id="4" name="Plassholder for lysbildenummer 3"/>
          <p:cNvSpPr>
            <a:spLocks noGrp="1"/>
          </p:cNvSpPr>
          <p:nvPr>
            <p:ph type="sldNum" sz="quarter" idx="5"/>
          </p:nvPr>
        </p:nvSpPr>
        <p:spPr/>
        <p:txBody>
          <a:bodyPr/>
          <a:lstStyle/>
          <a:p>
            <a:fld id="{496F8375-BA7F-4373-A8E5-0A8AF3E399DE}" type="slidenum">
              <a:rPr lang="nb-NO" smtClean="0"/>
              <a:t>7</a:t>
            </a:fld>
            <a:endParaRPr lang="nb-NO"/>
          </a:p>
        </p:txBody>
      </p:sp>
    </p:spTree>
    <p:extLst>
      <p:ext uri="{BB962C8B-B14F-4D97-AF65-F5344CB8AC3E}">
        <p14:creationId xmlns:p14="http://schemas.microsoft.com/office/powerpoint/2010/main" val="1502900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57C02C8-B7BE-DB9D-4759-FEB8FF6C7947}"/>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3465FBC1-B6DA-1338-1F6A-43055A0E3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1AE83D63-CE05-3266-04F1-CEDC5C94529E}"/>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9A22E8A9-420A-6458-23A9-01317A11C7F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1EBD1E39-E277-6990-22F9-D0402DBDD36A}"/>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2549143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1559F93-009D-A968-37A0-FA68AFCBAC2D}"/>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FD5C14FF-D6EA-1455-6909-A060F5EEAA27}"/>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F8BDFBDE-6629-7602-12F1-654B7DA231F0}"/>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F89716D6-81FA-039C-D62E-62E4B57A96B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668F2C8-4661-4EE1-BC44-5EFE7FAB2FD1}"/>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364279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065A4408-9A21-38E2-A29A-C1A809843E93}"/>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6E0B5F54-915E-939E-D5DD-FDF6F9F3D75F}"/>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3FB6242D-F65D-C2DB-7E4F-09625BDC4F29}"/>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AF294E47-317E-E413-D89C-65ADDE237F4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12F3754-A1F0-84CA-A37D-236C10BBF556}"/>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4086739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2927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7429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7449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4442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6155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6798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366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0762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1E42497-9D88-21B6-E5DA-57E467BB0329}"/>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A23D36C4-B8DF-A781-F9DF-86621D143262}"/>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90224642-8785-ACF1-4CE6-054F07721823}"/>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D54A5164-5FE6-5554-330C-C4A4D7FE5C60}"/>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EB7EF133-2504-4A60-6AAB-B7A189CB5E38}"/>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41498619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6968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5454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35959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68714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9560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3322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66019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5519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07768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36299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4D3F6F-1A20-9000-3E4B-B36142F96653}"/>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026ADD5B-3644-7ECF-35BB-33CE3AD7EA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2F73D083-013F-4E41-6921-687D0741F3A0}"/>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9CCAF20D-9D34-9055-8849-4F3F1B0BA81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85F11C57-5D7D-0FB9-62CB-171AFA7E3A43}"/>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122891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20776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01183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30EB-0A15-EF4A-C767-325F722A11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208277-DD62-FBB1-87ED-5B0EA1B6C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943785-1394-82D7-3708-347446740C89}"/>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8FEDC5F2-1CDE-7932-CF85-5B5AEEBEE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D0974-E492-9FFA-F10A-DA9E8F90FF9B}"/>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3317559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565B-14F0-3F97-D875-7B748B29F1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4C6A06-0F8E-B86C-2506-E49297A343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88E4F-DADC-78FB-01A4-7FB7D098EC72}"/>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126DCC4B-D3EA-7097-97D0-3A081B97A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B9033-A1ED-48D4-9AD2-D5D1720C4A1D}"/>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2879150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433B-2C73-9C11-C75C-2BEFEECBD1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75B167-75DD-78FF-538A-8736AB6D6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37615E-FD9A-9169-7AA1-E1A0F60929A2}"/>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F787790C-D9C4-136C-24B8-9059A571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24967-E79F-AAD2-4BB3-340382F928EB}"/>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1771534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003D-CE87-9827-AFE2-CF3BC25A6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FFC25-283D-FAEB-0F16-6616A61763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FEAB29-E603-9186-3D87-8EB9A661CF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C87DBD-18FD-671A-8F61-B27CD283E012}"/>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6" name="Footer Placeholder 5">
            <a:extLst>
              <a:ext uri="{FF2B5EF4-FFF2-40B4-BE49-F238E27FC236}">
                <a16:creationId xmlns:a16="http://schemas.microsoft.com/office/drawing/2014/main" id="{DEC0A4DD-B443-F617-415C-EA12116D3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275403-3FDE-BC8A-87D6-49896941FC98}"/>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11481662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142-6A9D-E647-83B4-2E14395B25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7C90BA-6DE3-5F76-7340-B0B5CFFCB0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508F98-313A-710C-88D7-1C7BDEEA5A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946F38-0998-9EBE-072E-6BBD987E44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174BC-ACF9-7AD2-518E-6B4FB82594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FB394E-B187-0949-B23B-281158DD2B55}"/>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8" name="Footer Placeholder 7">
            <a:extLst>
              <a:ext uri="{FF2B5EF4-FFF2-40B4-BE49-F238E27FC236}">
                <a16:creationId xmlns:a16="http://schemas.microsoft.com/office/drawing/2014/main" id="{8419C079-1B1C-2CF7-5B5E-F8E19B1727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4913BA-300E-5BA2-A4FD-9911F6354887}"/>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1498667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7788-4370-B699-B41E-568FBE8BF9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33092-2F65-8DD2-27FC-EF6ECF640D8F}"/>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4" name="Footer Placeholder 3">
            <a:extLst>
              <a:ext uri="{FF2B5EF4-FFF2-40B4-BE49-F238E27FC236}">
                <a16:creationId xmlns:a16="http://schemas.microsoft.com/office/drawing/2014/main" id="{5E3EB44B-B5C2-8703-CC0D-C1B9BEF8B0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F33FFB-296F-D10B-5036-E21AD0F1439C}"/>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39558426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CCDA7D-4882-2A24-C8FA-37106684A887}"/>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3" name="Footer Placeholder 2">
            <a:extLst>
              <a:ext uri="{FF2B5EF4-FFF2-40B4-BE49-F238E27FC236}">
                <a16:creationId xmlns:a16="http://schemas.microsoft.com/office/drawing/2014/main" id="{128437A9-48CD-D782-FAED-8B30A98623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7258E5-E642-1FF4-DF10-C9F726D7C882}"/>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4130431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BC67E-F606-0CF5-E501-D3267577B9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BBC5EB-DE1D-9B6E-B307-D864DBEEA3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12AE9B-CCD8-CCE3-D80E-C283706CA9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AEFEF-8622-CA0A-E5EC-3D9F95D0942C}"/>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6" name="Footer Placeholder 5">
            <a:extLst>
              <a:ext uri="{FF2B5EF4-FFF2-40B4-BE49-F238E27FC236}">
                <a16:creationId xmlns:a16="http://schemas.microsoft.com/office/drawing/2014/main" id="{A94CBE96-8A25-608D-EFD1-8CB337CCF3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CBAA9F-87C1-963F-E6F9-8142C85BB1D1}"/>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225220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91EE200-E146-5F40-BE64-BB6BC26F37EC}"/>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E41B065A-E51C-62EB-49A5-A7B78287D6A0}"/>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9E7A2227-E8E7-FD4E-CA82-667B21AC5C30}"/>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B54C763F-A39A-4CEF-0CE7-4620A68099AC}"/>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6" name="Plassholder for bunntekst 5">
            <a:extLst>
              <a:ext uri="{FF2B5EF4-FFF2-40B4-BE49-F238E27FC236}">
                <a16:creationId xmlns:a16="http://schemas.microsoft.com/office/drawing/2014/main" id="{9AD1C05F-1B3A-0E10-380A-6154F782E237}"/>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82A124F-BAA8-E2AE-117C-560E03DBCC6A}"/>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2641244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3544-46F6-7E3A-8593-8D893F4A0C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E4755A-6159-2D8B-E832-A290D671C4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2848D8-08C7-C9D2-B6CF-12D8DA118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D6346-67B3-E5CC-FCD0-1BC345CC09A4}"/>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6" name="Footer Placeholder 5">
            <a:extLst>
              <a:ext uri="{FF2B5EF4-FFF2-40B4-BE49-F238E27FC236}">
                <a16:creationId xmlns:a16="http://schemas.microsoft.com/office/drawing/2014/main" id="{E25419DB-B681-A323-C761-B368365D8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44D48-73C4-AF5A-6CA0-4DB9A363A02E}"/>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39829649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FA35-77DB-D894-A57A-F3EAF1C280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0B9486-522D-8BE1-EAD1-758DDE45C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669F8-1BA0-FBF8-788F-D8160D185CA8}"/>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D46C8F4F-D4AB-F83E-2FD6-FED4B2750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A0E99-3017-A5CA-8FB7-F5E0D5FEDC00}"/>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2971737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061E7B-6B81-5768-4EC2-DB534B626F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D9AE95-6B78-FBEE-7C9D-611916CBF7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017CB-DFAF-8242-A80E-6134EB79C3A5}"/>
              </a:ext>
            </a:extLst>
          </p:cNvPr>
          <p:cNvSpPr>
            <a:spLocks noGrp="1"/>
          </p:cNvSpPr>
          <p:nvPr>
            <p:ph type="dt" sz="half" idx="10"/>
          </p:nvPr>
        </p:nvSpPr>
        <p:spPr/>
        <p:txBody>
          <a:body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E0C8627C-E09D-5D8B-F92B-CB8C7EFD2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5DBDB-CB22-2FFA-2612-69B2C092AFBC}"/>
              </a:ext>
            </a:extLst>
          </p:cNvPr>
          <p:cNvSpPr>
            <a:spLocks noGrp="1"/>
          </p:cNvSpPr>
          <p:nvPr>
            <p:ph type="sldNum" sz="quarter" idx="12"/>
          </p:nvPr>
        </p:nvSpPr>
        <p:spPr/>
        <p:txBody>
          <a:bodyPr/>
          <a:lstStyle/>
          <a:p>
            <a:fld id="{5C70543A-BDE2-4F97-81CC-0CA84EFDCBB0}" type="slidenum">
              <a:rPr lang="en-US" smtClean="0"/>
              <a:t>‹#›</a:t>
            </a:fld>
            <a:endParaRPr lang="en-US"/>
          </a:p>
        </p:txBody>
      </p:sp>
    </p:spTree>
    <p:extLst>
      <p:ext uri="{BB962C8B-B14F-4D97-AF65-F5344CB8AC3E}">
        <p14:creationId xmlns:p14="http://schemas.microsoft.com/office/powerpoint/2010/main" val="778030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tellysbilde">
    <p:bg>
      <p:bgRef idx="1003">
        <a:schemeClr val="bg2"/>
      </p:bgRef>
    </p:bg>
    <p:spTree>
      <p:nvGrpSpPr>
        <p:cNvPr id="1" name=""/>
        <p:cNvGrpSpPr/>
        <p:nvPr/>
      </p:nvGrpSpPr>
      <p:grpSpPr>
        <a:xfrm>
          <a:off x="0" y="0"/>
          <a:ext cx="0" cy="0"/>
          <a:chOff x="0" y="0"/>
          <a:chExt cx="0" cy="0"/>
        </a:xfrm>
      </p:grpSpPr>
      <p:pic>
        <p:nvPicPr>
          <p:cNvPr id="7" name="Bild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en-US" noProof="0"/>
              <a:t>Click to edit Master title style</a:t>
            </a:r>
            <a:endParaRPr lang="nb-NO" noProof="0"/>
          </a:p>
        </p:txBody>
      </p:sp>
      <p:sp>
        <p:nvSpPr>
          <p:cNvPr id="3" name="Undertittel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nb-NO" noProof="0"/>
          </a:p>
        </p:txBody>
      </p:sp>
      <p:sp>
        <p:nvSpPr>
          <p:cNvPr id="4" name="Plassholder for dato 3"/>
          <p:cNvSpPr>
            <a:spLocks noGrp="1"/>
          </p:cNvSpPr>
          <p:nvPr>
            <p:ph type="dt" sz="half" idx="10"/>
          </p:nvPr>
        </p:nvSpPr>
        <p:spPr>
          <a:xfrm>
            <a:off x="8932558" y="5870575"/>
            <a:ext cx="1600200" cy="377825"/>
          </a:xfrm>
        </p:spPr>
        <p:txBody>
          <a:bodyPr rtlCol="0"/>
          <a:lstStyle/>
          <a:p>
            <a:pPr rtl="0"/>
            <a:fld id="{0A42950B-68FB-448E-BE2B-24340B23F56D}" type="datetime1">
              <a:rPr lang="nb-NO" noProof="0" smtClean="0"/>
              <a:t>05.10.2022</a:t>
            </a:fld>
            <a:endParaRPr lang="nb-NO" noProof="0"/>
          </a:p>
        </p:txBody>
      </p:sp>
      <p:sp>
        <p:nvSpPr>
          <p:cNvPr id="5" name="Plassholder for bunntekst 4"/>
          <p:cNvSpPr>
            <a:spLocks noGrp="1"/>
          </p:cNvSpPr>
          <p:nvPr>
            <p:ph type="ftr" sz="quarter" idx="11"/>
          </p:nvPr>
        </p:nvSpPr>
        <p:spPr>
          <a:xfrm>
            <a:off x="3962399" y="5870575"/>
            <a:ext cx="4893958" cy="377825"/>
          </a:xfrm>
        </p:spPr>
        <p:txBody>
          <a:bodyPr rtlCol="0"/>
          <a:lstStyle/>
          <a:p>
            <a:pPr rtl="0"/>
            <a:endParaRPr lang="nb-NO" noProof="0"/>
          </a:p>
        </p:txBody>
      </p:sp>
      <p:sp>
        <p:nvSpPr>
          <p:cNvPr id="6" name="Plassholder for lysbildenummer 5"/>
          <p:cNvSpPr>
            <a:spLocks noGrp="1"/>
          </p:cNvSpPr>
          <p:nvPr>
            <p:ph type="sldNum" sz="quarter" idx="12"/>
          </p:nvPr>
        </p:nvSpPr>
        <p:spPr>
          <a:xfrm>
            <a:off x="10608958" y="5870575"/>
            <a:ext cx="551167" cy="377825"/>
          </a:xfrm>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2885958182"/>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pic>
        <p:nvPicPr>
          <p:cNvPr id="7" name="Bild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p:txBody>
          <a:bodyPr rtlCol="0"/>
          <a:lstStyle/>
          <a:p>
            <a:pPr rtl="0"/>
            <a:r>
              <a:rPr lang="en-US" noProof="0"/>
              <a:t>Click to edit Master title style</a:t>
            </a:r>
            <a:endParaRPr lang="nb-NO" noProof="0"/>
          </a:p>
        </p:txBody>
      </p:sp>
      <p:sp>
        <p:nvSpPr>
          <p:cNvPr id="3" name="Plassholder for innhold 2"/>
          <p:cNvSpPr>
            <a:spLocks noGrp="1"/>
          </p:cNvSpPr>
          <p:nvPr>
            <p:ph idx="1"/>
          </p:nvPr>
        </p:nvSpPr>
        <p:spPr/>
        <p:txBody>
          <a:bodyPr rtlCol="0" anchor="ct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4" name="Plassholder for dato 3"/>
          <p:cNvSpPr>
            <a:spLocks noGrp="1"/>
          </p:cNvSpPr>
          <p:nvPr>
            <p:ph type="dt" sz="half" idx="10"/>
          </p:nvPr>
        </p:nvSpPr>
        <p:spPr/>
        <p:txBody>
          <a:bodyPr rtlCol="0"/>
          <a:lstStyle/>
          <a:p>
            <a:pPr rtl="0"/>
            <a:fld id="{5CDCF54D-E901-44E0-9AE9-2C67E55EF080}"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2007967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pic>
        <p:nvPicPr>
          <p:cNvPr id="7" name="Bild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0" y="3308581"/>
            <a:ext cx="10131427" cy="1468800"/>
          </a:xfrm>
        </p:spPr>
        <p:txBody>
          <a:bodyPr rtlCol="0" anchor="b"/>
          <a:lstStyle>
            <a:lvl1pPr algn="l">
              <a:defRPr sz="4000" b="0" cap="all"/>
            </a:lvl1pPr>
          </a:lstStyle>
          <a:p>
            <a:pPr rtl="0"/>
            <a:r>
              <a:rPr lang="en-US" noProof="0"/>
              <a:t>Click to edit Master title style</a:t>
            </a:r>
            <a:endParaRPr lang="nb-NO" noProof="0"/>
          </a:p>
        </p:txBody>
      </p:sp>
      <p:sp>
        <p:nvSpPr>
          <p:cNvPr id="3" name="Plassholder for tekst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DA53F2A8-3F6C-4AEB-AB38-1813E2A9525B}"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393018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p:txBody>
          <a:bodyPr rtlCol="0"/>
          <a:lstStyle/>
          <a:p>
            <a:pPr rtl="0"/>
            <a:r>
              <a:rPr lang="en-US" noProof="0"/>
              <a:t>Click to edit Master title style</a:t>
            </a:r>
            <a:endParaRPr lang="nb-NO" noProof="0"/>
          </a:p>
        </p:txBody>
      </p:sp>
      <p:sp>
        <p:nvSpPr>
          <p:cNvPr id="3" name="Plassholder for innhold 2"/>
          <p:cNvSpPr>
            <a:spLocks noGrp="1"/>
          </p:cNvSpPr>
          <p:nvPr>
            <p:ph sz="half" idx="1"/>
          </p:nvPr>
        </p:nvSpPr>
        <p:spPr>
          <a:xfrm>
            <a:off x="685802" y="2142067"/>
            <a:ext cx="4995334" cy="3649134"/>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4" name="Plassholder for innhold 3"/>
          <p:cNvSpPr>
            <a:spLocks noGrp="1"/>
          </p:cNvSpPr>
          <p:nvPr>
            <p:ph sz="half" idx="2"/>
          </p:nvPr>
        </p:nvSpPr>
        <p:spPr>
          <a:xfrm>
            <a:off x="5821895" y="2142067"/>
            <a:ext cx="4995332" cy="3649133"/>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5" name="Plassholder for dato 4"/>
          <p:cNvSpPr>
            <a:spLocks noGrp="1"/>
          </p:cNvSpPr>
          <p:nvPr>
            <p:ph type="dt" sz="half" idx="10"/>
          </p:nvPr>
        </p:nvSpPr>
        <p:spPr/>
        <p:txBody>
          <a:bodyPr rtlCol="0"/>
          <a:lstStyle/>
          <a:p>
            <a:pPr rtl="0"/>
            <a:fld id="{8EAB48C0-78BE-4730-B47E-394BD157E9EC}" type="datetime1">
              <a:rPr lang="nb-NO" noProof="0" smtClean="0"/>
              <a:t>05.10.2022</a:t>
            </a:fld>
            <a:endParaRPr lang="nb-NO" noProof="0"/>
          </a:p>
        </p:txBody>
      </p:sp>
      <p:sp>
        <p:nvSpPr>
          <p:cNvPr id="6" name="Plassholder for bunntekst 5"/>
          <p:cNvSpPr>
            <a:spLocks noGrp="1"/>
          </p:cNvSpPr>
          <p:nvPr>
            <p:ph type="ftr" sz="quarter" idx="11"/>
          </p:nvPr>
        </p:nvSpPr>
        <p:spPr/>
        <p:txBody>
          <a:bodyPr rtlCol="0"/>
          <a:lstStyle/>
          <a:p>
            <a:pPr rtl="0"/>
            <a:endParaRPr lang="nb-NO" noProof="0"/>
          </a:p>
        </p:txBody>
      </p:sp>
      <p:sp>
        <p:nvSpPr>
          <p:cNvPr id="7" name="Plassholder for lysbildenummer 6"/>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84672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p:cNvSpPr>
            <a:spLocks noGrp="1"/>
          </p:cNvSpPr>
          <p:nvPr>
            <p:ph type="title"/>
          </p:nvPr>
        </p:nvSpPr>
        <p:spPr/>
        <p:txBody>
          <a:bodyPr rtlCol="0"/>
          <a:lstStyle>
            <a:lvl1pPr>
              <a:defRPr/>
            </a:lvl1pPr>
          </a:lstStyle>
          <a:p>
            <a:pPr rtl="0"/>
            <a:r>
              <a:rPr lang="en-US" noProof="0"/>
              <a:t>Click to edit Master title style</a:t>
            </a:r>
            <a:endParaRPr lang="nb-NO" noProof="0"/>
          </a:p>
        </p:txBody>
      </p:sp>
      <p:sp>
        <p:nvSpPr>
          <p:cNvPr id="3" name="Plassholder for tekst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b-NO" noProof="0"/>
              <a:t>KLIKK FOR Å REDIGERE TEKSTSTILER I MALEN</a:t>
            </a:r>
          </a:p>
        </p:txBody>
      </p:sp>
      <p:sp>
        <p:nvSpPr>
          <p:cNvPr id="4" name="Plassholder for innhold 3"/>
          <p:cNvSpPr>
            <a:spLocks noGrp="1"/>
          </p:cNvSpPr>
          <p:nvPr>
            <p:ph sz="half" idx="2"/>
          </p:nvPr>
        </p:nvSpPr>
        <p:spPr>
          <a:xfrm>
            <a:off x="685801" y="2870201"/>
            <a:ext cx="4996923" cy="2920998"/>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5" name="Plassholder for tekst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b-NO" noProof="0"/>
              <a:t>KLIKK FOR Å REDIGERE TEKSTSTILER I MALEN</a:t>
            </a:r>
          </a:p>
        </p:txBody>
      </p:sp>
      <p:sp>
        <p:nvSpPr>
          <p:cNvPr id="6" name="Plassholder for innhold 5"/>
          <p:cNvSpPr>
            <a:spLocks noGrp="1"/>
          </p:cNvSpPr>
          <p:nvPr>
            <p:ph sz="quarter" idx="4"/>
          </p:nvPr>
        </p:nvSpPr>
        <p:spPr>
          <a:xfrm>
            <a:off x="5823483" y="2870201"/>
            <a:ext cx="4995334" cy="2920998"/>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7" name="Plassholder for dato 6"/>
          <p:cNvSpPr>
            <a:spLocks noGrp="1"/>
          </p:cNvSpPr>
          <p:nvPr>
            <p:ph type="dt" sz="half" idx="10"/>
          </p:nvPr>
        </p:nvSpPr>
        <p:spPr/>
        <p:txBody>
          <a:bodyPr rtlCol="0"/>
          <a:lstStyle/>
          <a:p>
            <a:pPr rtl="0"/>
            <a:fld id="{920082CD-8897-4461-BF48-59539FB9D02B}" type="datetime1">
              <a:rPr lang="nb-NO" noProof="0" smtClean="0"/>
              <a:pPr rtl="0"/>
              <a:t>05.10.2022</a:t>
            </a:fld>
            <a:r>
              <a:rPr lang="nb-NO" noProof="0"/>
              <a:t>11.09.2014</a:t>
            </a:r>
            <a:fld id="{B61BEF0D-F0BB-DE4B-95CE-6DB70DBA9567}" type="datetimeFigureOut">
              <a:rPr lang="nb-NO" noProof="0" smtClean="0"/>
              <a:pPr rtl="0"/>
              <a:t>05.10.2022</a:t>
            </a:fld>
            <a:endParaRPr lang="nb-NO" noProof="0"/>
          </a:p>
        </p:txBody>
      </p:sp>
      <p:sp>
        <p:nvSpPr>
          <p:cNvPr id="8" name="Plassholder for bunntekst 7"/>
          <p:cNvSpPr>
            <a:spLocks noGrp="1"/>
          </p:cNvSpPr>
          <p:nvPr>
            <p:ph type="ftr" sz="quarter" idx="11"/>
          </p:nvPr>
        </p:nvSpPr>
        <p:spPr/>
        <p:txBody>
          <a:bodyPr rtlCol="0"/>
          <a:lstStyle/>
          <a:p>
            <a:pPr rtl="0"/>
            <a:endParaRPr lang="nb-NO" noProof="0"/>
          </a:p>
        </p:txBody>
      </p:sp>
      <p:sp>
        <p:nvSpPr>
          <p:cNvPr id="9" name="Plassholder for lysbildenummer 8"/>
          <p:cNvSpPr>
            <a:spLocks noGrp="1"/>
          </p:cNvSpPr>
          <p:nvPr>
            <p:ph type="sldNum" sz="quarter" idx="12"/>
          </p:nvPr>
        </p:nvSpPr>
        <p:spPr/>
        <p:txBody>
          <a:bodyPr rtlCol="0"/>
          <a:lstStyle/>
          <a:p>
            <a:pPr rtl="0"/>
            <a:fld id="{D57F1E4F-1CFF-5643-939E-217C01CDF565}" type="slidenum">
              <a:rPr lang="nb-NO" noProof="0" smtClean="0"/>
              <a:pPr rtl="0"/>
              <a:t>‹#›</a:t>
            </a:fld>
            <a:r>
              <a:rPr lang="nb-NO" noProof="0"/>
              <a:t>‹#›</a:t>
            </a:r>
            <a:fld id="{D57F1E4F-1CFF-5643-939E-217C01CDF565}" type="slidenum">
              <a:rPr lang="nb-NO" noProof="0" smtClean="0"/>
              <a:pPr rtl="0"/>
              <a:t>‹#›</a:t>
            </a:fld>
            <a:endParaRPr lang="nb-NO" noProof="0"/>
          </a:p>
        </p:txBody>
      </p:sp>
    </p:spTree>
    <p:extLst>
      <p:ext uri="{BB962C8B-B14F-4D97-AF65-F5344CB8AC3E}">
        <p14:creationId xmlns:p14="http://schemas.microsoft.com/office/powerpoint/2010/main" val="31731264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pic>
        <p:nvPicPr>
          <p:cNvPr id="6" name="Bild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p:txBody>
          <a:bodyPr rtlCol="0"/>
          <a:lstStyle/>
          <a:p>
            <a:pPr rtl="0"/>
            <a:r>
              <a:rPr lang="en-US" noProof="0"/>
              <a:t>Click to edit Master title style</a:t>
            </a:r>
            <a:endParaRPr lang="nb-NO" noProof="0"/>
          </a:p>
        </p:txBody>
      </p:sp>
      <p:sp>
        <p:nvSpPr>
          <p:cNvPr id="3" name="Plassholder for dato 2"/>
          <p:cNvSpPr>
            <a:spLocks noGrp="1"/>
          </p:cNvSpPr>
          <p:nvPr>
            <p:ph type="dt" sz="half" idx="10"/>
          </p:nvPr>
        </p:nvSpPr>
        <p:spPr/>
        <p:txBody>
          <a:bodyPr rtlCol="0"/>
          <a:lstStyle/>
          <a:p>
            <a:pPr rtl="0"/>
            <a:fld id="{C0B1AE9C-78A8-4509-9400-191F5A4E478E}" type="datetime1">
              <a:rPr lang="nb-NO" noProof="0" smtClean="0"/>
              <a:t>05.10.2022</a:t>
            </a:fld>
            <a:endParaRPr lang="nb-NO" noProof="0"/>
          </a:p>
        </p:txBody>
      </p:sp>
      <p:sp>
        <p:nvSpPr>
          <p:cNvPr id="4" name="Plassholder for bunntekst 3"/>
          <p:cNvSpPr>
            <a:spLocks noGrp="1"/>
          </p:cNvSpPr>
          <p:nvPr>
            <p:ph type="ftr" sz="quarter" idx="11"/>
          </p:nvPr>
        </p:nvSpPr>
        <p:spPr/>
        <p:txBody>
          <a:bodyPr rtlCol="0"/>
          <a:lstStyle/>
          <a:p>
            <a:pPr rtl="0"/>
            <a:endParaRPr lang="nb-NO" noProof="0"/>
          </a:p>
        </p:txBody>
      </p:sp>
      <p:sp>
        <p:nvSpPr>
          <p:cNvPr id="5" name="Plassholder for lysbildenummer 4"/>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91147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pic>
        <p:nvPicPr>
          <p:cNvPr id="5" name="Bild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Plassholder for dato 1"/>
          <p:cNvSpPr>
            <a:spLocks noGrp="1"/>
          </p:cNvSpPr>
          <p:nvPr>
            <p:ph type="dt" sz="half" idx="10"/>
          </p:nvPr>
        </p:nvSpPr>
        <p:spPr/>
        <p:txBody>
          <a:bodyPr rtlCol="0"/>
          <a:lstStyle/>
          <a:p>
            <a:pPr rtl="0"/>
            <a:fld id="{7421A4F7-C982-43DC-9A39-F2922E75C9DA}" type="datetime1">
              <a:rPr lang="nb-NO" noProof="0" smtClean="0"/>
              <a:t>05.10.2022</a:t>
            </a:fld>
            <a:endParaRPr lang="nb-NO" noProof="0"/>
          </a:p>
        </p:txBody>
      </p:sp>
      <p:sp>
        <p:nvSpPr>
          <p:cNvPr id="3" name="Plassholder for bunntekst 2"/>
          <p:cNvSpPr>
            <a:spLocks noGrp="1"/>
          </p:cNvSpPr>
          <p:nvPr>
            <p:ph type="ftr" sz="quarter" idx="11"/>
          </p:nvPr>
        </p:nvSpPr>
        <p:spPr/>
        <p:txBody>
          <a:bodyPr rtlCol="0"/>
          <a:lstStyle/>
          <a:p>
            <a:pPr rtl="0"/>
            <a:endParaRPr lang="nb-NO" noProof="0"/>
          </a:p>
        </p:txBody>
      </p:sp>
      <p:sp>
        <p:nvSpPr>
          <p:cNvPr id="4" name="Plassholder for lysbildenummer 3"/>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2529381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8F6D6D1-9656-0B30-B5CE-9CA1C0991B9F}"/>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0796E2C4-FC34-A396-BBAC-44E99CA521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A1FF7494-7008-EAE7-119E-25C7F2A65247}"/>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2BC34AFA-0796-D2E5-07BF-49EBB03BED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A44E5E73-3327-D3F8-0968-2EA7715C5BD4}"/>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B580249C-F866-54F8-120E-0DC287041711}"/>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8" name="Plassholder for bunntekst 7">
            <a:extLst>
              <a:ext uri="{FF2B5EF4-FFF2-40B4-BE49-F238E27FC236}">
                <a16:creationId xmlns:a16="http://schemas.microsoft.com/office/drawing/2014/main" id="{7247593C-FB06-3AF3-AA91-583FF3135F93}"/>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2C4D6213-CEC6-B479-2D49-B347887B640F}"/>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2314152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Innhold med bildetekst">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en-US" noProof="0"/>
              <a:t>Click to edit Master title style</a:t>
            </a:r>
            <a:endParaRPr lang="nb-NO" noProof="0"/>
          </a:p>
        </p:txBody>
      </p:sp>
      <p:sp>
        <p:nvSpPr>
          <p:cNvPr id="3" name="Plassholder for innhold 2"/>
          <p:cNvSpPr>
            <a:spLocks noGrp="1"/>
          </p:cNvSpPr>
          <p:nvPr>
            <p:ph idx="1"/>
          </p:nvPr>
        </p:nvSpPr>
        <p:spPr>
          <a:xfrm>
            <a:off x="4648201" y="609601"/>
            <a:ext cx="6169026" cy="5181600"/>
          </a:xfrm>
        </p:spPr>
        <p:txBody>
          <a:bodyPr rtlCol="0" anchor="ctr">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4" name="Plassholder for tekst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Plassholder for dato 4"/>
          <p:cNvSpPr>
            <a:spLocks noGrp="1"/>
          </p:cNvSpPr>
          <p:nvPr>
            <p:ph type="dt" sz="half" idx="10"/>
          </p:nvPr>
        </p:nvSpPr>
        <p:spPr/>
        <p:txBody>
          <a:bodyPr rtlCol="0"/>
          <a:lstStyle/>
          <a:p>
            <a:pPr rtl="0"/>
            <a:fld id="{96AC3486-2630-4A6A-BFA9-69B620BBA533}" type="datetime1">
              <a:rPr lang="nb-NO" noProof="0" smtClean="0"/>
              <a:t>05.10.2022</a:t>
            </a:fld>
            <a:endParaRPr lang="nb-NO" noProof="0"/>
          </a:p>
        </p:txBody>
      </p:sp>
      <p:sp>
        <p:nvSpPr>
          <p:cNvPr id="6" name="Plassholder for bunntekst 5"/>
          <p:cNvSpPr>
            <a:spLocks noGrp="1"/>
          </p:cNvSpPr>
          <p:nvPr>
            <p:ph type="ftr" sz="quarter" idx="11"/>
          </p:nvPr>
        </p:nvSpPr>
        <p:spPr/>
        <p:txBody>
          <a:bodyPr rtlCol="0"/>
          <a:lstStyle/>
          <a:p>
            <a:pPr rtl="0"/>
            <a:endParaRPr lang="nb-NO" noProof="0"/>
          </a:p>
        </p:txBody>
      </p:sp>
      <p:sp>
        <p:nvSpPr>
          <p:cNvPr id="7" name="Plassholder for lysbildenummer 6"/>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8030473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Bilde med bildetekst">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en-US" noProof="0"/>
              <a:t>Click to edit Master title style</a:t>
            </a:r>
            <a:endParaRPr lang="nb-NO" noProof="0"/>
          </a:p>
        </p:txBody>
      </p:sp>
      <p:sp>
        <p:nvSpPr>
          <p:cNvPr id="14" name="Plassholder for bilde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nb-NO" noProof="0"/>
              <a:t>Klikk ikonet for å legge til bilde</a:t>
            </a:r>
          </a:p>
        </p:txBody>
      </p:sp>
      <p:sp>
        <p:nvSpPr>
          <p:cNvPr id="4" name="Plassholder for tekst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Plassholder for dato 4"/>
          <p:cNvSpPr>
            <a:spLocks noGrp="1"/>
          </p:cNvSpPr>
          <p:nvPr>
            <p:ph type="dt" sz="half" idx="10"/>
          </p:nvPr>
        </p:nvSpPr>
        <p:spPr/>
        <p:txBody>
          <a:bodyPr rtlCol="0"/>
          <a:lstStyle/>
          <a:p>
            <a:pPr rtl="0"/>
            <a:fld id="{C017C420-04FE-41EC-8076-20865A5AD354}" type="datetime1">
              <a:rPr lang="nb-NO" noProof="0" smtClean="0"/>
              <a:t>05.10.2022</a:t>
            </a:fld>
            <a:endParaRPr lang="nb-NO" noProof="0"/>
          </a:p>
        </p:txBody>
      </p:sp>
      <p:sp>
        <p:nvSpPr>
          <p:cNvPr id="6" name="Plassholder for bunntekst 5"/>
          <p:cNvSpPr>
            <a:spLocks noGrp="1"/>
          </p:cNvSpPr>
          <p:nvPr>
            <p:ph type="ftr" sz="quarter" idx="11"/>
          </p:nvPr>
        </p:nvSpPr>
        <p:spPr/>
        <p:txBody>
          <a:bodyPr rtlCol="0"/>
          <a:lstStyle/>
          <a:p>
            <a:pPr rtl="0"/>
            <a:endParaRPr lang="nb-NO" noProof="0"/>
          </a:p>
        </p:txBody>
      </p:sp>
      <p:sp>
        <p:nvSpPr>
          <p:cNvPr id="7" name="Plassholder for lysbildenummer 6"/>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590552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noramisk bilde med bildetekst">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en-US" noProof="0"/>
              <a:t>Click to edit Master title style</a:t>
            </a:r>
            <a:endParaRPr lang="nb-NO" noProof="0"/>
          </a:p>
        </p:txBody>
      </p:sp>
      <p:sp>
        <p:nvSpPr>
          <p:cNvPr id="3" name="Plassholder for bilde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nb-NO" noProof="0"/>
              <a:t>Klikk ikonet for å legge til bilde</a:t>
            </a:r>
          </a:p>
        </p:txBody>
      </p:sp>
      <p:sp>
        <p:nvSpPr>
          <p:cNvPr id="4" name="Plassholder for tekst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Plassholder for dato 4"/>
          <p:cNvSpPr>
            <a:spLocks noGrp="1"/>
          </p:cNvSpPr>
          <p:nvPr>
            <p:ph type="dt" sz="half" idx="10"/>
          </p:nvPr>
        </p:nvSpPr>
        <p:spPr/>
        <p:txBody>
          <a:bodyPr rtlCol="0"/>
          <a:lstStyle/>
          <a:p>
            <a:pPr rtl="0"/>
            <a:fld id="{487B3B40-1807-4366-B15B-2A14B4610D81}" type="datetime1">
              <a:rPr lang="nb-NO" noProof="0" smtClean="0"/>
              <a:t>05.10.2022</a:t>
            </a:fld>
            <a:endParaRPr lang="nb-NO" noProof="0"/>
          </a:p>
        </p:txBody>
      </p:sp>
      <p:sp>
        <p:nvSpPr>
          <p:cNvPr id="6" name="Plassholder for bunntekst 5"/>
          <p:cNvSpPr>
            <a:spLocks noGrp="1"/>
          </p:cNvSpPr>
          <p:nvPr>
            <p:ph type="ftr" sz="quarter" idx="11"/>
          </p:nvPr>
        </p:nvSpPr>
        <p:spPr/>
        <p:txBody>
          <a:bodyPr rtlCol="0"/>
          <a:lstStyle/>
          <a:p>
            <a:pPr rtl="0"/>
            <a:endParaRPr lang="nb-NO" noProof="0"/>
          </a:p>
        </p:txBody>
      </p:sp>
      <p:sp>
        <p:nvSpPr>
          <p:cNvPr id="7" name="Plassholder for lysbildenummer 6"/>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3576001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tel og bildetekst">
    <p:spTree>
      <p:nvGrpSpPr>
        <p:cNvPr id="1" name=""/>
        <p:cNvGrpSpPr/>
        <p:nvPr/>
      </p:nvGrpSpPr>
      <p:grpSpPr>
        <a:xfrm>
          <a:off x="0" y="0"/>
          <a:ext cx="0" cy="0"/>
          <a:chOff x="0" y="0"/>
          <a:chExt cx="0" cy="0"/>
        </a:xfrm>
      </p:grpSpPr>
      <p:pic>
        <p:nvPicPr>
          <p:cNvPr id="7" name="Bild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en-US" noProof="0"/>
              <a:t>Click to edit Master title style</a:t>
            </a:r>
            <a:endParaRPr lang="nb-NO" noProof="0"/>
          </a:p>
        </p:txBody>
      </p:sp>
      <p:sp>
        <p:nvSpPr>
          <p:cNvPr id="3" name="Plassholder for tekst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BE3347CC-8944-4BEA-97E9-48D4386F1F56}"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41464572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itat med bildetekst">
    <p:spTree>
      <p:nvGrpSpPr>
        <p:cNvPr id="1" name=""/>
        <p:cNvGrpSpPr/>
        <p:nvPr/>
      </p:nvGrpSpPr>
      <p:grpSpPr>
        <a:xfrm>
          <a:off x="0" y="0"/>
          <a:ext cx="0" cy="0"/>
          <a:chOff x="0" y="0"/>
          <a:chExt cx="0" cy="0"/>
        </a:xfrm>
      </p:grpSpPr>
      <p:pic>
        <p:nvPicPr>
          <p:cNvPr id="16" name="Bild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kstboks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nb-NO" sz="8000" noProof="0">
                <a:solidFill>
                  <a:schemeClr val="tx1"/>
                </a:solidFill>
                <a:effectLst/>
              </a:rPr>
              <a:t>»</a:t>
            </a:r>
          </a:p>
        </p:txBody>
      </p:sp>
      <p:sp>
        <p:nvSpPr>
          <p:cNvPr id="11" name="Tekstboks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nb-NO" sz="8000" noProof="0">
                <a:solidFill>
                  <a:schemeClr val="tx1"/>
                </a:solidFill>
                <a:effectLst/>
              </a:rPr>
              <a:t>«</a:t>
            </a:r>
          </a:p>
        </p:txBody>
      </p:sp>
      <p:sp>
        <p:nvSpPr>
          <p:cNvPr id="2" name="Tittel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n-US" noProof="0"/>
              <a:t>Click to edit Master title style</a:t>
            </a:r>
            <a:endParaRPr lang="nb-NO" noProof="0"/>
          </a:p>
        </p:txBody>
      </p:sp>
      <p:sp>
        <p:nvSpPr>
          <p:cNvPr id="10" name="Plassholder for tekst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US" noProof="0"/>
              <a:t>Click to edit Master text styles</a:t>
            </a:r>
          </a:p>
        </p:txBody>
      </p:sp>
      <p:sp>
        <p:nvSpPr>
          <p:cNvPr id="3" name="Plassholder for tekst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CFC09621-3DA1-4EE8-A9D9-4DF578DAD775}"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3035377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Navnekort">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en-US" noProof="0"/>
              <a:t>Click to edit Master title style</a:t>
            </a:r>
            <a:endParaRPr lang="nb-NO" noProof="0"/>
          </a:p>
        </p:txBody>
      </p:sp>
      <p:sp>
        <p:nvSpPr>
          <p:cNvPr id="3" name="Plassholder for tekst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E057B409-78F0-493F-9FD5-5CB596566EBB}"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2665012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Navn på sitatkort">
    <p:spTree>
      <p:nvGrpSpPr>
        <p:cNvPr id="1" name=""/>
        <p:cNvGrpSpPr/>
        <p:nvPr/>
      </p:nvGrpSpPr>
      <p:grpSpPr>
        <a:xfrm>
          <a:off x="0" y="0"/>
          <a:ext cx="0" cy="0"/>
          <a:chOff x="0" y="0"/>
          <a:chExt cx="0" cy="0"/>
        </a:xfrm>
      </p:grpSpPr>
      <p:pic>
        <p:nvPicPr>
          <p:cNvPr id="11" name="Bild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kstboks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nb-NO" sz="8000" noProof="0">
                <a:solidFill>
                  <a:schemeClr val="tx1"/>
                </a:solidFill>
                <a:effectLst/>
              </a:rPr>
              <a:t>»</a:t>
            </a:r>
          </a:p>
        </p:txBody>
      </p:sp>
      <p:sp>
        <p:nvSpPr>
          <p:cNvPr id="14" name="Tekstboks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nb-NO" sz="8000" noProof="0">
                <a:solidFill>
                  <a:schemeClr val="tx1"/>
                </a:solidFill>
                <a:effectLst/>
              </a:rPr>
              <a:t>«</a:t>
            </a:r>
          </a:p>
        </p:txBody>
      </p:sp>
      <p:sp>
        <p:nvSpPr>
          <p:cNvPr id="16" name="Tittel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n-US" noProof="0"/>
              <a:t>Click to edit Master title style</a:t>
            </a:r>
            <a:endParaRPr lang="nb-NO" noProof="0"/>
          </a:p>
        </p:txBody>
      </p:sp>
      <p:sp>
        <p:nvSpPr>
          <p:cNvPr id="10" name="Plassholder for tekst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en-US" noProof="0"/>
              <a:t>Click to edit Master text styles</a:t>
            </a:r>
          </a:p>
        </p:txBody>
      </p:sp>
      <p:sp>
        <p:nvSpPr>
          <p:cNvPr id="3" name="Plassholder for tekst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16318C40-9D6E-4CC4-BD38-2FB6C1F252D4}"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30615372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ann eller usann">
    <p:spTree>
      <p:nvGrpSpPr>
        <p:cNvPr id="1" name=""/>
        <p:cNvGrpSpPr/>
        <p:nvPr/>
      </p:nvGrpSpPr>
      <p:grpSpPr>
        <a:xfrm>
          <a:off x="0" y="0"/>
          <a:ext cx="0" cy="0"/>
          <a:chOff x="0" y="0"/>
          <a:chExt cx="0" cy="0"/>
        </a:xfrm>
      </p:grpSpPr>
      <p:pic>
        <p:nvPicPr>
          <p:cNvPr id="8" name="Bild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tel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en-US" noProof="0"/>
              <a:t>Click to edit Master title style</a:t>
            </a:r>
            <a:endParaRPr lang="nb-NO" noProof="0"/>
          </a:p>
        </p:txBody>
      </p:sp>
      <p:sp>
        <p:nvSpPr>
          <p:cNvPr id="10" name="Plassholder for tekst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en-US" noProof="0"/>
              <a:t>Click to edit Master text styles</a:t>
            </a:r>
          </a:p>
        </p:txBody>
      </p:sp>
      <p:sp>
        <p:nvSpPr>
          <p:cNvPr id="3" name="Plassholder for tekst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Plassholder for dato 3"/>
          <p:cNvSpPr>
            <a:spLocks noGrp="1"/>
          </p:cNvSpPr>
          <p:nvPr>
            <p:ph type="dt" sz="half" idx="10"/>
          </p:nvPr>
        </p:nvSpPr>
        <p:spPr/>
        <p:txBody>
          <a:bodyPr rtlCol="0"/>
          <a:lstStyle/>
          <a:p>
            <a:pPr rtl="0"/>
            <a:fld id="{BA6EBFD7-B3C7-41BB-A592-BF58FE1FC743}"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383780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tel og loddrett tekst">
    <p:spTree>
      <p:nvGrpSpPr>
        <p:cNvPr id="1" name=""/>
        <p:cNvGrpSpPr/>
        <p:nvPr/>
      </p:nvGrpSpPr>
      <p:grpSpPr>
        <a:xfrm>
          <a:off x="0" y="0"/>
          <a:ext cx="0" cy="0"/>
          <a:chOff x="0" y="0"/>
          <a:chExt cx="0" cy="0"/>
        </a:xfrm>
      </p:grpSpPr>
      <p:pic>
        <p:nvPicPr>
          <p:cNvPr id="7" name="Bild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Plassholder for loddrett tekst 2"/>
          <p:cNvSpPr>
            <a:spLocks noGrp="1"/>
          </p:cNvSpPr>
          <p:nvPr>
            <p:ph type="body" orient="vert" idx="1"/>
          </p:nvPr>
        </p:nvSpPr>
        <p:spPr/>
        <p:txBody>
          <a:bodyPr vert="eaVert" rtlCol="0" anchor="t"/>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4" name="Plassholder for dato 3"/>
          <p:cNvSpPr>
            <a:spLocks noGrp="1"/>
          </p:cNvSpPr>
          <p:nvPr>
            <p:ph type="dt" sz="half" idx="10"/>
          </p:nvPr>
        </p:nvSpPr>
        <p:spPr/>
        <p:txBody>
          <a:bodyPr rtlCol="0"/>
          <a:lstStyle/>
          <a:p>
            <a:pPr rtl="0"/>
            <a:fld id="{2EFCF580-3280-4B4E-9E1E-6C466BC66561}"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
        <p:nvSpPr>
          <p:cNvPr id="8" name="Tittel 1"/>
          <p:cNvSpPr>
            <a:spLocks noGrp="1"/>
          </p:cNvSpPr>
          <p:nvPr>
            <p:ph type="title"/>
          </p:nvPr>
        </p:nvSpPr>
        <p:spPr>
          <a:xfrm>
            <a:off x="685801" y="609600"/>
            <a:ext cx="10131425" cy="1456267"/>
          </a:xfrm>
        </p:spPr>
        <p:txBody>
          <a:bodyPr rtlCol="0"/>
          <a:lstStyle/>
          <a:p>
            <a:pPr rtl="0"/>
            <a:r>
              <a:rPr lang="en-US" noProof="0"/>
              <a:t>Click to edit Master title style</a:t>
            </a:r>
            <a:endParaRPr lang="nb-NO" noProof="0"/>
          </a:p>
        </p:txBody>
      </p:sp>
    </p:spTree>
    <p:extLst>
      <p:ext uri="{BB962C8B-B14F-4D97-AF65-F5344CB8AC3E}">
        <p14:creationId xmlns:p14="http://schemas.microsoft.com/office/powerpoint/2010/main" val="36401826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pic>
        <p:nvPicPr>
          <p:cNvPr id="7" name="Bild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Loddrett tittel 1"/>
          <p:cNvSpPr>
            <a:spLocks noGrp="1"/>
          </p:cNvSpPr>
          <p:nvPr>
            <p:ph type="title" orient="vert"/>
          </p:nvPr>
        </p:nvSpPr>
        <p:spPr>
          <a:xfrm>
            <a:off x="8658675" y="609599"/>
            <a:ext cx="2158552" cy="5181601"/>
          </a:xfrm>
        </p:spPr>
        <p:txBody>
          <a:bodyPr vert="eaVert" rtlCol="0"/>
          <a:lstStyle/>
          <a:p>
            <a:pPr rtl="0"/>
            <a:r>
              <a:rPr lang="en-US" noProof="0"/>
              <a:t>Click to edit Master title style</a:t>
            </a:r>
            <a:endParaRPr lang="nb-NO" noProof="0"/>
          </a:p>
        </p:txBody>
      </p:sp>
      <p:sp>
        <p:nvSpPr>
          <p:cNvPr id="3" name="Plassholder for loddrett tekst 2"/>
          <p:cNvSpPr>
            <a:spLocks noGrp="1"/>
          </p:cNvSpPr>
          <p:nvPr>
            <p:ph type="body" orient="vert" idx="1"/>
          </p:nvPr>
        </p:nvSpPr>
        <p:spPr>
          <a:xfrm>
            <a:off x="685800" y="609600"/>
            <a:ext cx="7832116" cy="5181600"/>
          </a:xfrm>
        </p:spPr>
        <p:txBody>
          <a:bodyPr vert="eaVert" rtlCol="0" anchor="t"/>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nb-NO" noProof="0"/>
          </a:p>
        </p:txBody>
      </p:sp>
      <p:sp>
        <p:nvSpPr>
          <p:cNvPr id="4" name="Plassholder for dato 3"/>
          <p:cNvSpPr>
            <a:spLocks noGrp="1"/>
          </p:cNvSpPr>
          <p:nvPr>
            <p:ph type="dt" sz="half" idx="10"/>
          </p:nvPr>
        </p:nvSpPr>
        <p:spPr/>
        <p:txBody>
          <a:bodyPr rtlCol="0"/>
          <a:lstStyle/>
          <a:p>
            <a:pPr rtl="0"/>
            <a:fld id="{CE5C286A-2536-4813-B232-BF040DD1C068}" type="datetime1">
              <a:rPr lang="nb-NO" noProof="0" smtClean="0"/>
              <a:t>05.10.2022</a:t>
            </a:fld>
            <a:endParaRPr lang="nb-NO" noProof="0"/>
          </a:p>
        </p:txBody>
      </p:sp>
      <p:sp>
        <p:nvSpPr>
          <p:cNvPr id="5" name="Plassholder for bunntekst 4"/>
          <p:cNvSpPr>
            <a:spLocks noGrp="1"/>
          </p:cNvSpPr>
          <p:nvPr>
            <p:ph type="ftr" sz="quarter" idx="11"/>
          </p:nvPr>
        </p:nvSpPr>
        <p:spPr/>
        <p:txBody>
          <a:bodyPr rtlCol="0"/>
          <a:lstStyle/>
          <a:p>
            <a:pPr rtl="0"/>
            <a:endParaRPr lang="nb-NO" noProof="0"/>
          </a:p>
        </p:txBody>
      </p:sp>
      <p:sp>
        <p:nvSpPr>
          <p:cNvPr id="6" name="Plassholder for lysbildenummer 5"/>
          <p:cNvSpPr>
            <a:spLocks noGrp="1"/>
          </p:cNvSpPr>
          <p:nvPr>
            <p:ph type="sldNum" sz="quarter" idx="12"/>
          </p:nvPr>
        </p:nvSpPr>
        <p:spPr/>
        <p:txBody>
          <a:bodyPr rtlCol="0"/>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3402519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0B96B80-2BE7-509C-4D73-CD527B7AA6F1}"/>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6875CA32-3000-783D-F5F2-37AA51C9DF02}"/>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4" name="Plassholder for bunntekst 3">
            <a:extLst>
              <a:ext uri="{FF2B5EF4-FFF2-40B4-BE49-F238E27FC236}">
                <a16:creationId xmlns:a16="http://schemas.microsoft.com/office/drawing/2014/main" id="{03988D49-9C89-D190-B551-F906983BDA72}"/>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530A3D15-A57E-C869-B342-BFE03A15DDBE}"/>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35629040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6DB8-6867-3A9B-571C-B2FD95195A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42FFFC13-9915-5063-E6E3-EFEE1C3BC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E6091E41-FE33-C362-99F6-27E1D86D4402}"/>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EED5A6EC-2DD9-6CA9-3B49-AD4896E313D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EC42F934-FC00-A310-D8AE-93B8F8633C1A}"/>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12425021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C6562-A9DC-5157-05A8-0CEB7A1BF2D0}"/>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0224B85A-D0E9-A5DC-2479-20001D3E0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E348D5D-EE4C-1D7C-39AA-71FA9CB57536}"/>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5C521C4C-C1D8-3CF0-568E-25D090CE0F60}"/>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2919DD33-2382-C1E3-5AD1-FC0FE3EC477D}"/>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13384170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885C-FBC8-CDF1-5211-481A466913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991B441C-8980-B664-8AA0-B30500952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F339E6-2DD0-C6EE-FB18-B5C395C61771}"/>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AA0135FB-9B91-1777-35C2-451921A857F5}"/>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357D53E-477D-D8AE-99C5-7B125022C095}"/>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13804585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6680-82C2-5A5D-6F5B-DFE8718D8725}"/>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9F927CF6-0EDF-1345-991F-FCB3B2AB36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A4C76F65-EFEA-FF45-447A-46403CEB4D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94537321-BAD8-C6F0-E848-5AA2615FFC64}"/>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6" name="Footer Placeholder 5">
            <a:extLst>
              <a:ext uri="{FF2B5EF4-FFF2-40B4-BE49-F238E27FC236}">
                <a16:creationId xmlns:a16="http://schemas.microsoft.com/office/drawing/2014/main" id="{5A19DE2D-3810-C9E7-EAC1-FC2EF33946E8}"/>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BF932374-8C74-550E-1CFA-E2202DC8007E}"/>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23407077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F07A-EB92-2D25-8CED-838B8A28228C}"/>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E7639066-678F-764D-7691-49F07DBD6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A3B8C1-B7D8-CE17-0762-6BAB255B90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B90BF7CD-C2AE-8AFB-069B-FB365FCC9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1B48F4-124A-B65E-BBFB-02590EB9F8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07E097F6-CDBC-6C80-0132-F62E680A5D12}"/>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8" name="Footer Placeholder 7">
            <a:extLst>
              <a:ext uri="{FF2B5EF4-FFF2-40B4-BE49-F238E27FC236}">
                <a16:creationId xmlns:a16="http://schemas.microsoft.com/office/drawing/2014/main" id="{B412560D-C10B-2872-C773-33680D9E11FE}"/>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685AF872-BE93-F469-E569-5E09CFDA44F0}"/>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18588684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71EF-D2EC-E130-4B25-BFDA016E16EA}"/>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667BB116-0233-AD25-065D-B72071840FEE}"/>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4" name="Footer Placeholder 3">
            <a:extLst>
              <a:ext uri="{FF2B5EF4-FFF2-40B4-BE49-F238E27FC236}">
                <a16:creationId xmlns:a16="http://schemas.microsoft.com/office/drawing/2014/main" id="{08D89D6C-6D56-8821-B569-1D40D6D1E2A5}"/>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3ABDDB8B-2C97-F717-D273-07FB15E337DB}"/>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31036790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B0E29-74D7-4213-F053-E43DEAAA1DDD}"/>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3" name="Footer Placeholder 2">
            <a:extLst>
              <a:ext uri="{FF2B5EF4-FFF2-40B4-BE49-F238E27FC236}">
                <a16:creationId xmlns:a16="http://schemas.microsoft.com/office/drawing/2014/main" id="{CD69BBE8-5091-3EE4-D5ED-935BEE2B9376}"/>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390EEF92-2BF7-4237-FF4F-6452810C2AA0}"/>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27309813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2DCB8-2DA3-DA00-7D33-32C40F1C3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26A1D98E-C52D-6A81-CB09-ED4F44638D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DD712D30-6C45-AA61-EA53-2BE42AFB7E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C33BF-2A7B-73F9-F3F1-29EE399F29D3}"/>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6" name="Footer Placeholder 5">
            <a:extLst>
              <a:ext uri="{FF2B5EF4-FFF2-40B4-BE49-F238E27FC236}">
                <a16:creationId xmlns:a16="http://schemas.microsoft.com/office/drawing/2014/main" id="{F1DDC143-618B-9560-83F9-9025094E3A9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25FBDF4A-5327-5166-AD2D-E4BC3F306D41}"/>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41507223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0F3F-1CCA-8EF0-F9DF-C2EE875059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9DDC8909-D9C6-CD3C-1F26-6EB8B97608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C03B28D6-AE3E-C6E1-90BF-2D645571A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79E05-C5D3-58D9-90D3-E572FE665108}"/>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6" name="Footer Placeholder 5">
            <a:extLst>
              <a:ext uri="{FF2B5EF4-FFF2-40B4-BE49-F238E27FC236}">
                <a16:creationId xmlns:a16="http://schemas.microsoft.com/office/drawing/2014/main" id="{5EBBCF6D-D22D-BD93-E9E6-20942D68E126}"/>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E00D9D5D-7FB2-C4B5-D1BC-98FA1877FF24}"/>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29600368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D3D2-3A3D-5F49-E1CD-9BB7595D510C}"/>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01C9DE41-6E59-EBFE-7547-A170F85992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01EA8229-7344-84B7-2CDE-C7AC97243430}"/>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78A4F342-D4B9-BEBB-DEDE-1FE70D5C3C8D}"/>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58DC1224-8B45-2090-1657-4DCA67FF8417}"/>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1824709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67B65205-BB31-D7DF-4F22-0854A6E4BB50}"/>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3" name="Plassholder for bunntekst 2">
            <a:extLst>
              <a:ext uri="{FF2B5EF4-FFF2-40B4-BE49-F238E27FC236}">
                <a16:creationId xmlns:a16="http://schemas.microsoft.com/office/drawing/2014/main" id="{76CCD0E4-A27B-9153-16DA-599B6249E1AA}"/>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2C240B69-95E6-5587-16AA-4109A647BE1D}"/>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8016319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8E3A11-4DFB-8D9F-9B75-5A03A0F267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43BC35CA-5D16-E609-AD96-750BA4FD3C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9B5F410-0CDD-2976-3950-13B374DE3CA3}"/>
              </a:ext>
            </a:extLst>
          </p:cNvPr>
          <p:cNvSpPr>
            <a:spLocks noGrp="1"/>
          </p:cNvSpPr>
          <p:nvPr>
            <p:ph type="dt" sz="half" idx="10"/>
          </p:nvPr>
        </p:nvSpPr>
        <p:spPr/>
        <p:txBody>
          <a:body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7C499E4E-DA05-370A-711F-4A049E71A240}"/>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7C02C442-CEB1-8445-CEBD-647CB3201025}"/>
              </a:ext>
            </a:extLst>
          </p:cNvPr>
          <p:cNvSpPr>
            <a:spLocks noGrp="1"/>
          </p:cNvSpPr>
          <p:nvPr>
            <p:ph type="sldNum" sz="quarter" idx="12"/>
          </p:nvPr>
        </p:nvSpPr>
        <p:spPr/>
        <p:txBody>
          <a:bodyPr/>
          <a:lstStyle/>
          <a:p>
            <a:fld id="{CAD0019F-434E-4AF2-99F2-F36A18486D91}" type="slidenum">
              <a:rPr lang="nb-NO" smtClean="0"/>
              <a:t>‹#›</a:t>
            </a:fld>
            <a:endParaRPr lang="nb-NO"/>
          </a:p>
        </p:txBody>
      </p:sp>
    </p:spTree>
    <p:extLst>
      <p:ext uri="{BB962C8B-B14F-4D97-AF65-F5344CB8AC3E}">
        <p14:creationId xmlns:p14="http://schemas.microsoft.com/office/powerpoint/2010/main" val="211190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18992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701398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0112831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4709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220759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862385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511155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64046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97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A8399EE-58F1-B568-72BC-813160AF5447}"/>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641BDC32-B2F5-BA56-EAA1-24A8448DE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707789CC-0D7E-FBF3-6F72-28D770D07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6000BD1E-0B5C-DE36-7697-57706C3DA56B}"/>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6" name="Plassholder for bunntekst 5">
            <a:extLst>
              <a:ext uri="{FF2B5EF4-FFF2-40B4-BE49-F238E27FC236}">
                <a16:creationId xmlns:a16="http://schemas.microsoft.com/office/drawing/2014/main" id="{727EEC64-CB7E-2AF7-805D-C40628BE78F1}"/>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783E7A5-3494-01F2-C2EF-4CC6AB650270}"/>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3139813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4358120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053499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9010637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60151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5787845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774980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557357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604739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05437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8215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A8CA925-6D4E-EA28-7219-009BF8611B4A}"/>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685124F2-101D-3180-CADE-5A80BC6A1A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34F3E428-9964-72D0-5675-12DCAE31C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8D32AAEE-1807-BF27-BF83-BCE8AAC08207}"/>
              </a:ext>
            </a:extLst>
          </p:cNvPr>
          <p:cNvSpPr>
            <a:spLocks noGrp="1"/>
          </p:cNvSpPr>
          <p:nvPr>
            <p:ph type="dt" sz="half" idx="10"/>
          </p:nvPr>
        </p:nvSpPr>
        <p:spPr/>
        <p:txBody>
          <a:bodyPr/>
          <a:lstStyle/>
          <a:p>
            <a:fld id="{DA34122B-1171-456F-9516-EE1F9A37570D}" type="datetimeFigureOut">
              <a:rPr lang="nb-NO" smtClean="0"/>
              <a:t>05.10.2022</a:t>
            </a:fld>
            <a:endParaRPr lang="nb-NO"/>
          </a:p>
        </p:txBody>
      </p:sp>
      <p:sp>
        <p:nvSpPr>
          <p:cNvPr id="6" name="Plassholder for bunntekst 5">
            <a:extLst>
              <a:ext uri="{FF2B5EF4-FFF2-40B4-BE49-F238E27FC236}">
                <a16:creationId xmlns:a16="http://schemas.microsoft.com/office/drawing/2014/main" id="{A5C06150-D41D-89C5-8417-572692B232E3}"/>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F3CE16EF-7B7F-6934-3A71-032534DD3089}"/>
              </a:ext>
            </a:extLst>
          </p:cNvPr>
          <p:cNvSpPr>
            <a:spLocks noGrp="1"/>
          </p:cNvSpPr>
          <p:nvPr>
            <p:ph type="sldNum" sz="quarter" idx="12"/>
          </p:nvPr>
        </p:nvSpPr>
        <p:spPr/>
        <p:txBody>
          <a:bodyPr/>
          <a:lstStyle/>
          <a:p>
            <a:fld id="{CEC64C3B-4BE0-47B7-A9BD-7FDF5360DF54}" type="slidenum">
              <a:rPr lang="nb-NO" smtClean="0"/>
              <a:t>‹#›</a:t>
            </a:fld>
            <a:endParaRPr lang="nb-NO"/>
          </a:p>
        </p:txBody>
      </p:sp>
    </p:spTree>
    <p:extLst>
      <p:ext uri="{BB962C8B-B14F-4D97-AF65-F5344CB8AC3E}">
        <p14:creationId xmlns:p14="http://schemas.microsoft.com/office/powerpoint/2010/main" val="30012386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88771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6384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4694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083210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719105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08171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70326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806200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7387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theme" Target="../theme/theme7.xml"/><Relationship Id="rId3" Type="http://schemas.openxmlformats.org/officeDocument/2006/relationships/slideLayout" Target="../slideLayouts/slideLayout73.xml"/><Relationship Id="rId21" Type="http://schemas.openxmlformats.org/officeDocument/2006/relationships/image" Target="../media/image7.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image" Target="../media/image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image" Target="../media/image5.png"/><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8.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EA949255-3F2C-B31A-6BFE-ADBAEEB4B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327B0528-CF62-01BF-8F9E-156755FC8A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AD77C182-0E44-2AC5-EF6F-74F9E59D36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34122B-1171-456F-9516-EE1F9A37570D}" type="datetimeFigureOut">
              <a:rPr lang="nb-NO" smtClean="0"/>
              <a:t>05.10.2022</a:t>
            </a:fld>
            <a:endParaRPr lang="nb-NO"/>
          </a:p>
        </p:txBody>
      </p:sp>
      <p:sp>
        <p:nvSpPr>
          <p:cNvPr id="5" name="Plassholder for bunntekst 4">
            <a:extLst>
              <a:ext uri="{FF2B5EF4-FFF2-40B4-BE49-F238E27FC236}">
                <a16:creationId xmlns:a16="http://schemas.microsoft.com/office/drawing/2014/main" id="{8C005F4D-B34D-CE87-BD00-D80108AE5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0B19A197-677D-11B8-A343-B01D37D25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64C3B-4BE0-47B7-A9BD-7FDF5360DF54}" type="slidenum">
              <a:rPr lang="nb-NO" smtClean="0"/>
              <a:t>‹#›</a:t>
            </a:fld>
            <a:endParaRPr lang="nb-NO"/>
          </a:p>
        </p:txBody>
      </p:sp>
      <p:sp>
        <p:nvSpPr>
          <p:cNvPr id="7" name="MSIPCMContentMarking" descr="{&quot;HashCode&quot;:-35039338,&quot;Placement&quot;:&quot;Footer&quot;,&quot;Top&quot;:521.6203,&quot;Left&quot;:409.612671,&quot;SlideWidth&quot;:960,&quot;SlideHeight&quot;:540}">
            <a:extLst>
              <a:ext uri="{FF2B5EF4-FFF2-40B4-BE49-F238E27FC236}">
                <a16:creationId xmlns:a16="http://schemas.microsoft.com/office/drawing/2014/main" id="{E3550DC4-F877-6540-84C4-CF79ABBCF4B7}"/>
              </a:ext>
            </a:extLst>
          </p:cNvPr>
          <p:cNvSpPr txBox="1"/>
          <p:nvPr userDrawn="1"/>
        </p:nvSpPr>
        <p:spPr>
          <a:xfrm>
            <a:off x="5202081" y="6624578"/>
            <a:ext cx="1787839" cy="233422"/>
          </a:xfrm>
          <a:prstGeom prst="rect">
            <a:avLst/>
          </a:prstGeom>
          <a:noFill/>
        </p:spPr>
        <p:txBody>
          <a:bodyPr vert="horz" wrap="square" lIns="0" tIns="0" rIns="0" bIns="0" rtlCol="0" anchor="ctr" anchorCtr="1">
            <a:spAutoFit/>
          </a:bodyPr>
          <a:lstStyle/>
          <a:p>
            <a:pPr algn="ctr">
              <a:spcBef>
                <a:spcPts val="0"/>
              </a:spcBef>
              <a:spcAft>
                <a:spcPts val="0"/>
              </a:spcAft>
            </a:pPr>
            <a:r>
              <a:rPr lang="nb-NO" sz="900">
                <a:solidFill>
                  <a:srgbClr val="000000"/>
                </a:solidFill>
                <a:latin typeface="Arial" panose="020B0604020202020204" pitchFamily="34" charset="0"/>
              </a:rPr>
              <a:t>Classification: Restricted (V2)</a:t>
            </a:r>
          </a:p>
        </p:txBody>
      </p:sp>
    </p:spTree>
    <p:extLst>
      <p:ext uri="{BB962C8B-B14F-4D97-AF65-F5344CB8AC3E}">
        <p14:creationId xmlns:p14="http://schemas.microsoft.com/office/powerpoint/2010/main" val="3454553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421824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78357279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A14CA-AE8E-FA9C-7698-D99C2353D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7ABA5A-C7AB-585C-FF0C-376FE518D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5EA8C0-F76E-62D9-27E3-EB4AA6E20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C6E45A-5F99-446D-9515-D01517D9AA5B}" type="datetimeFigureOut">
              <a:rPr lang="en-US" smtClean="0"/>
              <a:t>10/5/2022</a:t>
            </a:fld>
            <a:endParaRPr lang="en-US"/>
          </a:p>
        </p:txBody>
      </p:sp>
      <p:sp>
        <p:nvSpPr>
          <p:cNvPr id="5" name="Footer Placeholder 4">
            <a:extLst>
              <a:ext uri="{FF2B5EF4-FFF2-40B4-BE49-F238E27FC236}">
                <a16:creationId xmlns:a16="http://schemas.microsoft.com/office/drawing/2014/main" id="{4D56B91B-B900-95B7-6CBD-4BCB1E4C6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E56319-BD0D-4338-CC1D-70BA30F06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70543A-BDE2-4F97-81CC-0CA84EFDCBB0}" type="slidenum">
              <a:rPr lang="en-US" smtClean="0"/>
              <a:t>‹#›</a:t>
            </a:fld>
            <a:endParaRPr lang="en-US"/>
          </a:p>
        </p:txBody>
      </p:sp>
    </p:spTree>
    <p:extLst>
      <p:ext uri="{BB962C8B-B14F-4D97-AF65-F5344CB8AC3E}">
        <p14:creationId xmlns:p14="http://schemas.microsoft.com/office/powerpoint/2010/main" val="214173517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nb-NO" noProof="0"/>
              <a:t>Klikk for å redigere tittelstil</a:t>
            </a:r>
          </a:p>
        </p:txBody>
      </p:sp>
      <p:sp>
        <p:nvSpPr>
          <p:cNvPr id="3" name="Plassholder for tekst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nb-NO" noProof="0" dirty="0"/>
              <a:t>Klikk for å redigere tekststiler i malen</a:t>
            </a:r>
          </a:p>
          <a:p>
            <a:pPr lvl="1" rtl="0"/>
            <a:r>
              <a:rPr lang="nb-NO" noProof="0" dirty="0"/>
              <a:t>Andre nivå</a:t>
            </a:r>
          </a:p>
          <a:p>
            <a:pPr lvl="2" rtl="0"/>
            <a:r>
              <a:rPr lang="nb-NO" noProof="0" dirty="0"/>
              <a:t>Tredje nivå</a:t>
            </a:r>
          </a:p>
          <a:p>
            <a:pPr lvl="3" rtl="0"/>
            <a:r>
              <a:rPr lang="nb-NO" noProof="0" dirty="0"/>
              <a:t>Fjerde nivå</a:t>
            </a:r>
          </a:p>
          <a:p>
            <a:pPr lvl="4" rtl="0"/>
            <a:r>
              <a:rPr lang="nb-NO" noProof="0" dirty="0"/>
              <a:t>Femte nivå</a:t>
            </a:r>
          </a:p>
        </p:txBody>
      </p:sp>
      <p:sp>
        <p:nvSpPr>
          <p:cNvPr id="4" name="Plassholder for dato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372944F-C126-4D6D-A05D-FFCA56A4AF84}" type="datetime1">
              <a:rPr lang="nb-NO" noProof="0" smtClean="0"/>
              <a:t>05.10.2022</a:t>
            </a:fld>
            <a:endParaRPr lang="nb-NO" noProof="0"/>
          </a:p>
        </p:txBody>
      </p:sp>
      <p:sp>
        <p:nvSpPr>
          <p:cNvPr id="5" name="Plassholder for bunntekst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nb-NO" noProof="0"/>
          </a:p>
        </p:txBody>
      </p:sp>
      <p:sp>
        <p:nvSpPr>
          <p:cNvPr id="6" name="Plassholder for lysbildenumm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nb-NO" noProof="0" smtClean="0"/>
              <a:pPr/>
              <a:t>‹#›</a:t>
            </a:fld>
            <a:endParaRPr lang="nb-NO" noProof="0"/>
          </a:p>
        </p:txBody>
      </p:sp>
    </p:spTree>
    <p:extLst>
      <p:ext uri="{BB962C8B-B14F-4D97-AF65-F5344CB8AC3E}">
        <p14:creationId xmlns:p14="http://schemas.microsoft.com/office/powerpoint/2010/main" val="1394638431"/>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A139E-C333-9288-F071-637FE3B19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A4CA50B9-A56D-0608-BF80-A97955212C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EC457A5B-BAE8-94BD-5F53-86CA23DFA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F31B32-8848-4704-9A07-594492A746C8}" type="datetimeFigureOut">
              <a:rPr lang="nb-NO" smtClean="0"/>
              <a:t>05.10.2022</a:t>
            </a:fld>
            <a:endParaRPr lang="nb-NO"/>
          </a:p>
        </p:txBody>
      </p:sp>
      <p:sp>
        <p:nvSpPr>
          <p:cNvPr id="5" name="Footer Placeholder 4">
            <a:extLst>
              <a:ext uri="{FF2B5EF4-FFF2-40B4-BE49-F238E27FC236}">
                <a16:creationId xmlns:a16="http://schemas.microsoft.com/office/drawing/2014/main" id="{4CD570A2-A7C6-1E2B-EC16-81F6B44060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7589ACE5-2619-35F8-FDF7-44109C2BF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0019F-434E-4AF2-99F2-F36A18486D91}" type="slidenum">
              <a:rPr lang="nb-NO" smtClean="0"/>
              <a:t>‹#›</a:t>
            </a:fld>
            <a:endParaRPr lang="nb-NO"/>
          </a:p>
        </p:txBody>
      </p:sp>
    </p:spTree>
    <p:extLst>
      <p:ext uri="{BB962C8B-B14F-4D97-AF65-F5344CB8AC3E}">
        <p14:creationId xmlns:p14="http://schemas.microsoft.com/office/powerpoint/2010/main" val="34993140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10/5/2022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809901545"/>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9719204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2.xml"/><Relationship Id="rId4" Type="http://schemas.openxmlformats.org/officeDocument/2006/relationships/image" Target="../media/image31.gif"/></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B77911F-ED53-6802-F342-3614C8AA94A4}"/>
              </a:ext>
            </a:extLst>
          </p:cNvPr>
          <p:cNvSpPr>
            <a:spLocks noGrp="1"/>
          </p:cNvSpPr>
          <p:nvPr>
            <p:ph type="ctrTitle"/>
          </p:nvPr>
        </p:nvSpPr>
        <p:spPr/>
        <p:txBody>
          <a:bodyPr/>
          <a:lstStyle/>
          <a:p>
            <a:r>
              <a:rPr lang="nb-NO" dirty="0"/>
              <a:t>Skjermer og Skrivere</a:t>
            </a:r>
          </a:p>
        </p:txBody>
      </p:sp>
      <p:sp>
        <p:nvSpPr>
          <p:cNvPr id="3" name="Undertittel 2">
            <a:extLst>
              <a:ext uri="{FF2B5EF4-FFF2-40B4-BE49-F238E27FC236}">
                <a16:creationId xmlns:a16="http://schemas.microsoft.com/office/drawing/2014/main" id="{854C06D2-6CEB-224B-467F-971653E2F707}"/>
              </a:ext>
            </a:extLst>
          </p:cNvPr>
          <p:cNvSpPr>
            <a:spLocks noGrp="1"/>
          </p:cNvSpPr>
          <p:nvPr>
            <p:ph type="subTitle" idx="1"/>
          </p:nvPr>
        </p:nvSpPr>
        <p:spPr/>
        <p:txBody>
          <a:bodyPr/>
          <a:lstStyle/>
          <a:p>
            <a:r>
              <a:rPr lang="nb-NO" dirty="0"/>
              <a:t>En intro før gruppearbeid</a:t>
            </a:r>
          </a:p>
        </p:txBody>
      </p:sp>
    </p:spTree>
    <p:extLst>
      <p:ext uri="{BB962C8B-B14F-4D97-AF65-F5344CB8AC3E}">
        <p14:creationId xmlns:p14="http://schemas.microsoft.com/office/powerpoint/2010/main" val="1512672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electronics, indoor, suitcase&#10;&#10;Description automatically generated">
            <a:extLst>
              <a:ext uri="{FF2B5EF4-FFF2-40B4-BE49-F238E27FC236}">
                <a16:creationId xmlns:a16="http://schemas.microsoft.com/office/drawing/2014/main" id="{23F56FE7-F22D-AE03-7BD6-ED69B701A19C}"/>
              </a:ext>
            </a:extLst>
          </p:cNvPr>
          <p:cNvPicPr>
            <a:picLocks noGrp="1" noChangeAspect="1"/>
          </p:cNvPicPr>
          <p:nvPr>
            <p:ph sz="quarter" idx="4"/>
          </p:nvPr>
        </p:nvPicPr>
        <p:blipFill>
          <a:blip r:embed="rId2"/>
          <a:stretch>
            <a:fillRect/>
          </a:stretch>
        </p:blipFill>
        <p:spPr>
          <a:xfrm rot="683637">
            <a:off x="4821959" y="1800289"/>
            <a:ext cx="7030078" cy="414306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172A6B5-0405-67FB-9578-BD81B8E577FA}"/>
              </a:ext>
            </a:extLst>
          </p:cNvPr>
          <p:cNvSpPr>
            <a:spLocks noGrp="1"/>
          </p:cNvSpPr>
          <p:nvPr>
            <p:ph type="title"/>
          </p:nvPr>
        </p:nvSpPr>
        <p:spPr/>
        <p:txBody>
          <a:bodyPr>
            <a:normAutofit/>
          </a:bodyPr>
          <a:lstStyle/>
          <a:p>
            <a:r>
              <a:rPr lang="en-US" sz="4400" dirty="0"/>
              <a:t>Dot-Matrix printer</a:t>
            </a:r>
          </a:p>
        </p:txBody>
      </p:sp>
      <p:sp>
        <p:nvSpPr>
          <p:cNvPr id="4" name="Content Placeholder 3">
            <a:extLst>
              <a:ext uri="{FF2B5EF4-FFF2-40B4-BE49-F238E27FC236}">
                <a16:creationId xmlns:a16="http://schemas.microsoft.com/office/drawing/2014/main" id="{6D116D40-A7BF-F5AF-32B6-84C56A241AC9}"/>
              </a:ext>
            </a:extLst>
          </p:cNvPr>
          <p:cNvSpPr>
            <a:spLocks noGrp="1"/>
          </p:cNvSpPr>
          <p:nvPr>
            <p:ph sz="half" idx="2"/>
          </p:nvPr>
        </p:nvSpPr>
        <p:spPr/>
        <p:txBody>
          <a:bodyPr/>
          <a:lstStyle/>
          <a:p>
            <a:r>
              <a:rPr lang="en-US" dirty="0"/>
              <a:t>Patent 1929 - Teletypewriter</a:t>
            </a:r>
          </a:p>
          <a:p>
            <a:r>
              <a:rPr lang="en-US" dirty="0" err="1"/>
              <a:t>Utdatert</a:t>
            </a:r>
            <a:r>
              <a:rPr lang="en-US" dirty="0"/>
              <a:t>, </a:t>
            </a:r>
            <a:r>
              <a:rPr lang="en-US" dirty="0" err="1"/>
              <a:t>finnes</a:t>
            </a:r>
            <a:r>
              <a:rPr lang="en-US" dirty="0"/>
              <a:t> </a:t>
            </a:r>
            <a:r>
              <a:rPr lang="en-US" dirty="0" err="1"/>
              <a:t>fortsatt</a:t>
            </a:r>
            <a:endParaRPr lang="en-US" dirty="0"/>
          </a:p>
          <a:p>
            <a:r>
              <a:rPr lang="en-US" dirty="0"/>
              <a:t>Impact Printer</a:t>
            </a:r>
          </a:p>
          <a:p>
            <a:r>
              <a:rPr lang="en-US" dirty="0" err="1"/>
              <a:t>Lik</a:t>
            </a:r>
            <a:r>
              <a:rPr lang="en-US" dirty="0"/>
              <a:t> </a:t>
            </a:r>
            <a:r>
              <a:rPr lang="en-US" dirty="0" err="1"/>
              <a:t>Skrivemaskin</a:t>
            </a:r>
            <a:r>
              <a:rPr lang="en-US" dirty="0"/>
              <a:t> </a:t>
            </a:r>
            <a:r>
              <a:rPr lang="en-US" dirty="0" err="1"/>
              <a:t>og</a:t>
            </a:r>
            <a:r>
              <a:rPr lang="en-US" dirty="0"/>
              <a:t> Daisy</a:t>
            </a:r>
          </a:p>
          <a:p>
            <a:r>
              <a:rPr lang="en-US" dirty="0"/>
              <a:t>Bruker Dotter </a:t>
            </a:r>
            <a:r>
              <a:rPr lang="en-US" dirty="0" err="1"/>
              <a:t>til</a:t>
            </a:r>
            <a:r>
              <a:rPr lang="en-US" dirty="0"/>
              <a:t> å </a:t>
            </a:r>
            <a:r>
              <a:rPr lang="en-US" dirty="0" err="1"/>
              <a:t>forme</a:t>
            </a:r>
            <a:r>
              <a:rPr lang="en-US" dirty="0"/>
              <a:t> </a:t>
            </a:r>
            <a:r>
              <a:rPr lang="en-US" dirty="0" err="1"/>
              <a:t>fonter</a:t>
            </a:r>
            <a:r>
              <a:rPr lang="en-US" dirty="0"/>
              <a:t>/</a:t>
            </a:r>
            <a:r>
              <a:rPr lang="en-US" dirty="0" err="1"/>
              <a:t>tegn</a:t>
            </a:r>
            <a:r>
              <a:rPr lang="en-US" dirty="0"/>
              <a:t>/</a:t>
            </a:r>
            <a:r>
              <a:rPr lang="en-US" dirty="0" err="1"/>
              <a:t>bilder</a:t>
            </a:r>
            <a:r>
              <a:rPr lang="en-US" dirty="0"/>
              <a:t> </a:t>
            </a:r>
          </a:p>
          <a:p>
            <a:endParaRPr lang="en-US" dirty="0"/>
          </a:p>
        </p:txBody>
      </p:sp>
      <p:sp>
        <p:nvSpPr>
          <p:cNvPr id="5" name="Text Placeholder 4">
            <a:extLst>
              <a:ext uri="{FF2B5EF4-FFF2-40B4-BE49-F238E27FC236}">
                <a16:creationId xmlns:a16="http://schemas.microsoft.com/office/drawing/2014/main" id="{3C62572B-6288-C387-D63F-B1B06CD4B2F2}"/>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910371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4BA66F5B-96BE-9769-3DED-0386E536E8D0}"/>
              </a:ext>
            </a:extLst>
          </p:cNvPr>
          <p:cNvSpPr>
            <a:spLocks noGrp="1"/>
          </p:cNvSpPr>
          <p:nvPr>
            <p:ph type="title"/>
          </p:nvPr>
        </p:nvSpPr>
        <p:spPr>
          <a:xfrm>
            <a:off x="572493" y="238539"/>
            <a:ext cx="11018520" cy="1434415"/>
          </a:xfrm>
        </p:spPr>
        <p:txBody>
          <a:bodyPr anchor="b">
            <a:normAutofit/>
          </a:bodyPr>
          <a:lstStyle/>
          <a:p>
            <a:r>
              <a:rPr lang="nb-NO" sz="5400" dirty="0" err="1"/>
              <a:t>Inkjet</a:t>
            </a:r>
            <a:r>
              <a:rPr lang="nb-NO" sz="5400" dirty="0"/>
              <a:t> / Blekk Skrivere</a:t>
            </a: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ssholder for innhold 2">
            <a:extLst>
              <a:ext uri="{FF2B5EF4-FFF2-40B4-BE49-F238E27FC236}">
                <a16:creationId xmlns:a16="http://schemas.microsoft.com/office/drawing/2014/main" id="{FE1B402E-5F21-B3C7-936E-1D98CF6FBA27}"/>
              </a:ext>
            </a:extLst>
          </p:cNvPr>
          <p:cNvSpPr>
            <a:spLocks noGrp="1"/>
          </p:cNvSpPr>
          <p:nvPr>
            <p:ph idx="1"/>
          </p:nvPr>
        </p:nvSpPr>
        <p:spPr>
          <a:xfrm>
            <a:off x="572493" y="2071316"/>
            <a:ext cx="6713552" cy="4119172"/>
          </a:xfrm>
        </p:spPr>
        <p:txBody>
          <a:bodyPr anchor="t">
            <a:normAutofit/>
          </a:bodyPr>
          <a:lstStyle/>
          <a:p>
            <a:r>
              <a:rPr lang="nb-NO" sz="2200" dirty="0"/>
              <a:t>«Skyter» blekk direkte på papiret</a:t>
            </a:r>
          </a:p>
          <a:p>
            <a:r>
              <a:rPr lang="nb-NO" sz="2200" dirty="0"/>
              <a:t>Flott til bilder</a:t>
            </a:r>
          </a:p>
          <a:p>
            <a:r>
              <a:rPr lang="nb-NO" sz="2200" dirty="0"/>
              <a:t>Dyrt blekk – skriverne selges gjerne under kostpris, produsenten tjener på blekksalg</a:t>
            </a:r>
          </a:p>
          <a:p>
            <a:r>
              <a:rPr lang="nb-NO" sz="2200" dirty="0"/>
              <a:t>Var den absolutt mest brukte printer-typen, nå har laser tatt over – særlig på kontor</a:t>
            </a:r>
          </a:p>
          <a:p>
            <a:r>
              <a:rPr lang="nb-NO" sz="2200" dirty="0"/>
              <a:t>Fantastisk forbedring over </a:t>
            </a:r>
            <a:r>
              <a:rPr lang="nb-NO" sz="2200" dirty="0" err="1"/>
              <a:t>Impact</a:t>
            </a:r>
            <a:r>
              <a:rPr lang="nb-NO" sz="2200" dirty="0"/>
              <a:t> Printerne, ikke minst når det kom til støy!</a:t>
            </a:r>
          </a:p>
        </p:txBody>
      </p:sp>
      <p:pic>
        <p:nvPicPr>
          <p:cNvPr id="1026" name="Picture 2">
            <a:extLst>
              <a:ext uri="{FF2B5EF4-FFF2-40B4-BE49-F238E27FC236}">
                <a16:creationId xmlns:a16="http://schemas.microsoft.com/office/drawing/2014/main" id="{D4D242CE-678A-5915-C2EC-459644639C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1" r="2248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85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4AAF8D-2DF1-43F2-9830-84B0EF79E337}"/>
              </a:ext>
            </a:extLst>
          </p:cNvPr>
          <p:cNvSpPr>
            <a:spLocks noGrp="1"/>
          </p:cNvSpPr>
          <p:nvPr>
            <p:ph type="title"/>
          </p:nvPr>
        </p:nvSpPr>
        <p:spPr>
          <a:xfrm>
            <a:off x="640080" y="325369"/>
            <a:ext cx="4368602" cy="1956841"/>
          </a:xfrm>
        </p:spPr>
        <p:txBody>
          <a:bodyPr anchor="b">
            <a:normAutofit/>
          </a:bodyPr>
          <a:lstStyle/>
          <a:p>
            <a:r>
              <a:rPr lang="en-US" sz="5400" dirty="0" err="1">
                <a:cs typeface="Calibri Light"/>
              </a:rPr>
              <a:t>Laserprinter</a:t>
            </a:r>
            <a:br>
              <a:rPr lang="en-US" sz="5400" dirty="0">
                <a:cs typeface="Calibri Light"/>
              </a:rPr>
            </a:b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F09B9AD-DC1E-84DF-5915-CFDAE8FBEC5E}"/>
              </a:ext>
            </a:extLst>
          </p:cNvPr>
          <p:cNvSpPr>
            <a:spLocks noGrp="1"/>
          </p:cNvSpPr>
          <p:nvPr>
            <p:ph idx="1"/>
          </p:nvPr>
        </p:nvSpPr>
        <p:spPr>
          <a:xfrm>
            <a:off x="640080" y="2605282"/>
            <a:ext cx="4243589" cy="3588285"/>
          </a:xfrm>
        </p:spPr>
        <p:txBody>
          <a:bodyPr vert="horz" lIns="91440" tIns="45720" rIns="91440" bIns="45720" rtlCol="0">
            <a:normAutofit/>
          </a:bodyPr>
          <a:lstStyle/>
          <a:p>
            <a:r>
              <a:rPr lang="en-US" sz="2000" dirty="0" err="1">
                <a:cs typeface="Calibri"/>
              </a:rPr>
              <a:t>Skriver</a:t>
            </a:r>
            <a:r>
              <a:rPr lang="en-US" sz="2000" dirty="0">
                <a:cs typeface="Calibri"/>
              </a:rPr>
              <a:t> </a:t>
            </a:r>
            <a:r>
              <a:rPr lang="en-US" sz="2000" dirty="0" err="1">
                <a:cs typeface="Calibri"/>
              </a:rPr>
              <a:t>ut</a:t>
            </a:r>
            <a:r>
              <a:rPr lang="en-US" sz="2000" dirty="0">
                <a:cs typeface="Calibri"/>
              </a:rPr>
              <a:t> </a:t>
            </a:r>
            <a:r>
              <a:rPr lang="en-US" sz="2000" dirty="0" err="1">
                <a:cs typeface="Calibri"/>
              </a:rPr>
              <a:t>tekst</a:t>
            </a:r>
            <a:r>
              <a:rPr lang="en-US" sz="2000" dirty="0">
                <a:cs typeface="Calibri"/>
              </a:rPr>
              <a:t> </a:t>
            </a:r>
            <a:r>
              <a:rPr lang="en-US" sz="2000" dirty="0" err="1">
                <a:cs typeface="Calibri"/>
              </a:rPr>
              <a:t>og</a:t>
            </a:r>
            <a:r>
              <a:rPr lang="en-US" sz="2000" dirty="0">
                <a:cs typeface="Calibri"/>
              </a:rPr>
              <a:t> </a:t>
            </a:r>
            <a:r>
              <a:rPr lang="en-US" sz="2000" dirty="0" err="1">
                <a:cs typeface="Calibri"/>
              </a:rPr>
              <a:t>grafikk</a:t>
            </a:r>
            <a:r>
              <a:rPr lang="en-US" sz="2000" dirty="0">
                <a:cs typeface="Calibri"/>
              </a:rPr>
              <a:t> </a:t>
            </a:r>
            <a:r>
              <a:rPr lang="en-US" sz="2000" dirty="0" err="1">
                <a:cs typeface="Calibri"/>
              </a:rPr>
              <a:t>hurtig</a:t>
            </a:r>
            <a:r>
              <a:rPr lang="en-US" sz="2000" dirty="0">
                <a:cs typeface="Calibri"/>
              </a:rPr>
              <a:t> </a:t>
            </a:r>
            <a:r>
              <a:rPr lang="en-US" sz="2000" dirty="0" err="1">
                <a:cs typeface="Calibri"/>
              </a:rPr>
              <a:t>på</a:t>
            </a:r>
            <a:r>
              <a:rPr lang="en-US" sz="2000" dirty="0">
                <a:cs typeface="Calibri"/>
              </a:rPr>
              <a:t> </a:t>
            </a:r>
            <a:r>
              <a:rPr lang="en-US" sz="2000" dirty="0" err="1">
                <a:cs typeface="Calibri"/>
              </a:rPr>
              <a:t>papir</a:t>
            </a:r>
            <a:r>
              <a:rPr lang="en-US" sz="2000" dirty="0">
                <a:cs typeface="Calibri"/>
              </a:rPr>
              <a:t> </a:t>
            </a:r>
            <a:r>
              <a:rPr lang="en-US" sz="2000" dirty="0" err="1">
                <a:cs typeface="Calibri"/>
              </a:rPr>
              <a:t>eller</a:t>
            </a:r>
            <a:r>
              <a:rPr lang="en-US" sz="2000" dirty="0">
                <a:cs typeface="Calibri"/>
              </a:rPr>
              <a:t> </a:t>
            </a:r>
            <a:r>
              <a:rPr lang="en-US" sz="2000" dirty="0" err="1">
                <a:cs typeface="Calibri"/>
              </a:rPr>
              <a:t>lysark</a:t>
            </a:r>
            <a:endParaRPr lang="en-US" sz="2000" dirty="0">
              <a:cs typeface="Calibri"/>
            </a:endParaRPr>
          </a:p>
          <a:p>
            <a:r>
              <a:rPr lang="en-US" sz="2000" dirty="0" err="1">
                <a:cs typeface="Calibri"/>
              </a:rPr>
              <a:t>Xerografikk</a:t>
            </a:r>
            <a:r>
              <a:rPr lang="en-US" sz="2000" dirty="0">
                <a:cs typeface="Calibri"/>
              </a:rPr>
              <a:t>, </a:t>
            </a:r>
            <a:r>
              <a:rPr lang="en-US" sz="2000" dirty="0" err="1">
                <a:cs typeface="Calibri"/>
              </a:rPr>
              <a:t>samme</a:t>
            </a:r>
            <a:r>
              <a:rPr lang="en-US" sz="2000" dirty="0">
                <a:cs typeface="Calibri"/>
              </a:rPr>
              <a:t> </a:t>
            </a:r>
            <a:r>
              <a:rPr lang="en-US" sz="2000" dirty="0" err="1">
                <a:cs typeface="Calibri"/>
              </a:rPr>
              <a:t>som</a:t>
            </a:r>
            <a:r>
              <a:rPr lang="en-US" sz="2000" dirty="0">
                <a:cs typeface="Calibri"/>
              </a:rPr>
              <a:t> </a:t>
            </a:r>
            <a:r>
              <a:rPr lang="en-US" sz="2000" dirty="0" err="1">
                <a:cs typeface="Calibri"/>
              </a:rPr>
              <a:t>kopimaskiner</a:t>
            </a:r>
            <a:endParaRPr lang="en-US" sz="2000" dirty="0">
              <a:cs typeface="Calibri"/>
            </a:endParaRPr>
          </a:p>
          <a:p>
            <a:r>
              <a:rPr lang="en-US" sz="2000" dirty="0" err="1">
                <a:cs typeface="Calibri"/>
              </a:rPr>
              <a:t>Oftest</a:t>
            </a:r>
            <a:r>
              <a:rPr lang="en-US" sz="2000" dirty="0">
                <a:cs typeface="Calibri"/>
              </a:rPr>
              <a:t> </a:t>
            </a:r>
            <a:r>
              <a:rPr lang="en-US" sz="2000" dirty="0" err="1">
                <a:cs typeface="Calibri"/>
              </a:rPr>
              <a:t>dyrere</a:t>
            </a:r>
            <a:r>
              <a:rPr lang="en-US" sz="2000" dirty="0">
                <a:cs typeface="Calibri"/>
              </a:rPr>
              <a:t> </a:t>
            </a:r>
            <a:r>
              <a:rPr lang="en-US" sz="2000" dirty="0" err="1">
                <a:cs typeface="Calibri"/>
              </a:rPr>
              <a:t>i</a:t>
            </a:r>
            <a:r>
              <a:rPr lang="en-US" sz="2000" dirty="0">
                <a:cs typeface="Calibri"/>
              </a:rPr>
              <a:t> </a:t>
            </a:r>
            <a:r>
              <a:rPr lang="en-US" sz="2000" dirty="0" err="1">
                <a:cs typeface="Calibri"/>
              </a:rPr>
              <a:t>innkjøp</a:t>
            </a:r>
            <a:r>
              <a:rPr lang="en-US" sz="2000" dirty="0">
                <a:cs typeface="Calibri"/>
              </a:rPr>
              <a:t> </a:t>
            </a:r>
            <a:r>
              <a:rPr lang="en-US" sz="2000" dirty="0" err="1">
                <a:cs typeface="Calibri"/>
              </a:rPr>
              <a:t>enn</a:t>
            </a:r>
            <a:r>
              <a:rPr lang="en-US" sz="2000" dirty="0">
                <a:cs typeface="Calibri"/>
              </a:rPr>
              <a:t> </a:t>
            </a:r>
            <a:r>
              <a:rPr lang="en-US" sz="2000" dirty="0" err="1">
                <a:cs typeface="Calibri"/>
              </a:rPr>
              <a:t>blekk</a:t>
            </a:r>
            <a:r>
              <a:rPr lang="en-US" sz="2000" dirty="0">
                <a:cs typeface="Calibri"/>
              </a:rPr>
              <a:t>, men </a:t>
            </a:r>
            <a:r>
              <a:rPr lang="en-US" sz="2000" dirty="0" err="1">
                <a:cs typeface="Calibri"/>
              </a:rPr>
              <a:t>billigere</a:t>
            </a:r>
            <a:r>
              <a:rPr lang="en-US" sz="2000" dirty="0">
                <a:cs typeface="Calibri"/>
              </a:rPr>
              <a:t> per side</a:t>
            </a:r>
          </a:p>
          <a:p>
            <a:r>
              <a:rPr lang="en-US" sz="2000" dirty="0" err="1">
                <a:cs typeface="Calibri"/>
              </a:rPr>
              <a:t>Bildet</a:t>
            </a:r>
            <a:r>
              <a:rPr lang="en-US" sz="2000" dirty="0">
                <a:cs typeface="Calibri"/>
              </a:rPr>
              <a:t> </a:t>
            </a:r>
            <a:r>
              <a:rPr lang="en-US" sz="2000" dirty="0" err="1">
                <a:cs typeface="Calibri"/>
              </a:rPr>
              <a:t>produseres</a:t>
            </a:r>
            <a:r>
              <a:rPr lang="en-US" sz="2000" dirty="0">
                <a:cs typeface="Calibri"/>
              </a:rPr>
              <a:t> </a:t>
            </a:r>
            <a:r>
              <a:rPr lang="en-US" sz="2000" dirty="0" err="1">
                <a:cs typeface="Calibri"/>
              </a:rPr>
              <a:t>ved</a:t>
            </a:r>
            <a:r>
              <a:rPr lang="en-US" sz="2000" dirty="0">
                <a:cs typeface="Calibri"/>
              </a:rPr>
              <a:t> </a:t>
            </a:r>
            <a:r>
              <a:rPr lang="en-US" sz="2000" dirty="0" err="1">
                <a:cs typeface="Calibri"/>
              </a:rPr>
              <a:t>direkte</a:t>
            </a:r>
            <a:r>
              <a:rPr lang="en-US" sz="2000" dirty="0">
                <a:cs typeface="Calibri"/>
              </a:rPr>
              <a:t> </a:t>
            </a:r>
            <a:r>
              <a:rPr lang="en-US" sz="2000" dirty="0" err="1">
                <a:cs typeface="Calibri"/>
              </a:rPr>
              <a:t>skanning</a:t>
            </a:r>
            <a:r>
              <a:rPr lang="en-US" sz="2000" dirty="0">
                <a:cs typeface="Calibri"/>
              </a:rPr>
              <a:t> av </a:t>
            </a:r>
            <a:r>
              <a:rPr lang="en-US" sz="2000" dirty="0" err="1">
                <a:cs typeface="Calibri"/>
              </a:rPr>
              <a:t>en</a:t>
            </a:r>
            <a:r>
              <a:rPr lang="en-US" sz="2000" dirty="0">
                <a:cs typeface="Calibri"/>
              </a:rPr>
              <a:t> </a:t>
            </a:r>
            <a:r>
              <a:rPr lang="en-US" sz="2000" dirty="0" err="1">
                <a:cs typeface="Calibri"/>
              </a:rPr>
              <a:t>laserstråle</a:t>
            </a:r>
            <a:endParaRPr lang="en-US" sz="2000" dirty="0">
              <a:cs typeface="Calibri"/>
            </a:endParaRPr>
          </a:p>
          <a:p>
            <a:r>
              <a:rPr lang="en-US" sz="2000" dirty="0">
                <a:cs typeface="Calibri"/>
              </a:rPr>
              <a:t>Over </a:t>
            </a:r>
            <a:r>
              <a:rPr lang="en-US" sz="2000" dirty="0" err="1">
                <a:cs typeface="Calibri"/>
              </a:rPr>
              <a:t>skriverens</a:t>
            </a:r>
            <a:r>
              <a:rPr lang="en-US" sz="2000" dirty="0">
                <a:cs typeface="Calibri"/>
              </a:rPr>
              <a:t> </a:t>
            </a:r>
            <a:r>
              <a:rPr lang="en-US" sz="2000" dirty="0" err="1">
                <a:cs typeface="Calibri"/>
              </a:rPr>
              <a:t>fotoresptor</a:t>
            </a:r>
            <a:r>
              <a:rPr lang="en-US" sz="2000" dirty="0">
                <a:cs typeface="Calibri"/>
              </a:rPr>
              <a:t>.</a:t>
            </a:r>
          </a:p>
          <a:p>
            <a:r>
              <a:rPr lang="en-US" sz="2000" dirty="0">
                <a:cs typeface="Calibri"/>
              </a:rPr>
              <a:t>Med </a:t>
            </a:r>
            <a:r>
              <a:rPr lang="en-US" sz="2000" dirty="0" err="1">
                <a:cs typeface="Calibri"/>
              </a:rPr>
              <a:t>og</a:t>
            </a:r>
            <a:r>
              <a:rPr lang="en-US" sz="2000" dirty="0">
                <a:cs typeface="Calibri"/>
              </a:rPr>
              <a:t> </a:t>
            </a:r>
            <a:r>
              <a:rPr lang="en-US" sz="2000" dirty="0" err="1">
                <a:cs typeface="Calibri"/>
              </a:rPr>
              <a:t>uten</a:t>
            </a:r>
            <a:r>
              <a:rPr lang="en-US" sz="2000" dirty="0">
                <a:cs typeface="Calibri"/>
              </a:rPr>
              <a:t> </a:t>
            </a:r>
            <a:r>
              <a:rPr lang="en-US" sz="2000" dirty="0" err="1">
                <a:cs typeface="Calibri"/>
              </a:rPr>
              <a:t>fargemulighet</a:t>
            </a:r>
            <a:endParaRPr lang="en-US" sz="2000" dirty="0">
              <a:cs typeface="Calibri"/>
            </a:endParaRPr>
          </a:p>
        </p:txBody>
      </p:sp>
      <p:pic>
        <p:nvPicPr>
          <p:cNvPr id="4" name="Picture 4" descr="A picture containing engineering drawing&#10;&#10;Description automatically generated">
            <a:extLst>
              <a:ext uri="{FF2B5EF4-FFF2-40B4-BE49-F238E27FC236}">
                <a16:creationId xmlns:a16="http://schemas.microsoft.com/office/drawing/2014/main" id="{3BA1AEAE-0654-122C-A6E2-D54D292A8615}"/>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22100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DAF3F-6277-6013-1617-BF03D3F7D655}"/>
              </a:ext>
            </a:extLst>
          </p:cNvPr>
          <p:cNvSpPr>
            <a:spLocks noGrp="1"/>
          </p:cNvSpPr>
          <p:nvPr>
            <p:ph type="title"/>
          </p:nvPr>
        </p:nvSpPr>
        <p:spPr>
          <a:xfrm>
            <a:off x="733427" y="609599"/>
            <a:ext cx="3686174" cy="1322888"/>
          </a:xfrm>
        </p:spPr>
        <p:txBody>
          <a:bodyPr>
            <a:normAutofit fontScale="90000"/>
          </a:bodyPr>
          <a:lstStyle/>
          <a:p>
            <a:r>
              <a:rPr lang="en-US" dirty="0" err="1">
                <a:cs typeface="Calibri Light"/>
              </a:rPr>
              <a:t>Hvordan</a:t>
            </a:r>
            <a:r>
              <a:rPr lang="en-US" dirty="0">
                <a:cs typeface="Calibri Light"/>
              </a:rPr>
              <a:t> </a:t>
            </a:r>
            <a:r>
              <a:rPr lang="en-US" dirty="0" err="1">
                <a:cs typeface="Calibri Light"/>
              </a:rPr>
              <a:t>funker</a:t>
            </a:r>
            <a:r>
              <a:rPr lang="en-US" dirty="0">
                <a:cs typeface="Calibri Light"/>
              </a:rPr>
              <a:t> </a:t>
            </a:r>
            <a:r>
              <a:rPr lang="en-US" dirty="0" err="1">
                <a:cs typeface="Calibri Light"/>
              </a:rPr>
              <a:t>en</a:t>
            </a:r>
            <a:r>
              <a:rPr lang="en-US" dirty="0">
                <a:cs typeface="Calibri Light"/>
              </a:rPr>
              <a:t> </a:t>
            </a:r>
            <a:r>
              <a:rPr lang="en-US" dirty="0" err="1">
                <a:cs typeface="Calibri Light"/>
              </a:rPr>
              <a:t>laserprinter</a:t>
            </a:r>
            <a:r>
              <a:rPr lang="en-US" dirty="0">
                <a:cs typeface="Calibri Light"/>
              </a:rPr>
              <a:t>?</a:t>
            </a:r>
            <a:endParaRPr lang="en-US" dirty="0"/>
          </a:p>
        </p:txBody>
      </p:sp>
      <p:sp>
        <p:nvSpPr>
          <p:cNvPr id="9" name="Content Placeholder 8">
            <a:extLst>
              <a:ext uri="{FF2B5EF4-FFF2-40B4-BE49-F238E27FC236}">
                <a16:creationId xmlns:a16="http://schemas.microsoft.com/office/drawing/2014/main" id="{B0AB92A3-DF49-F129-0B12-9AF48707CB2F}"/>
              </a:ext>
            </a:extLst>
          </p:cNvPr>
          <p:cNvSpPr>
            <a:spLocks noGrp="1"/>
          </p:cNvSpPr>
          <p:nvPr>
            <p:ph idx="1"/>
          </p:nvPr>
        </p:nvSpPr>
        <p:spPr>
          <a:xfrm>
            <a:off x="733427" y="2194101"/>
            <a:ext cx="3543298" cy="3973337"/>
          </a:xfrm>
        </p:spPr>
        <p:txBody>
          <a:bodyPr vert="horz" lIns="91440" tIns="45720" rIns="91440" bIns="45720" rtlCol="0" anchor="t">
            <a:normAutofit fontScale="92500"/>
          </a:bodyPr>
          <a:lstStyle/>
          <a:p>
            <a:pPr marL="457200" indent="-457200">
              <a:buAutoNum type="arabicPeriod"/>
            </a:pPr>
            <a:r>
              <a:rPr lang="en-US" sz="1900" dirty="0" err="1">
                <a:cs typeface="Calibri"/>
              </a:rPr>
              <a:t>Negativ</a:t>
            </a:r>
            <a:r>
              <a:rPr lang="en-US" sz="1900" dirty="0">
                <a:cs typeface="Calibri"/>
              </a:rPr>
              <a:t> </a:t>
            </a:r>
            <a:r>
              <a:rPr lang="en-US" sz="1900" dirty="0" err="1">
                <a:cs typeface="Calibri"/>
              </a:rPr>
              <a:t>ladet</a:t>
            </a:r>
            <a:r>
              <a:rPr lang="en-US" sz="1900" dirty="0">
                <a:cs typeface="Calibri"/>
              </a:rPr>
              <a:t> </a:t>
            </a:r>
            <a:r>
              <a:rPr lang="en-US" sz="1900" dirty="0" err="1">
                <a:cs typeface="Calibri"/>
              </a:rPr>
              <a:t>rull</a:t>
            </a:r>
            <a:br>
              <a:rPr lang="en-US" sz="1900" dirty="0">
                <a:cs typeface="Calibri"/>
              </a:rPr>
            </a:br>
            <a:endParaRPr lang="en-US" sz="1900" dirty="0">
              <a:cs typeface="Calibri"/>
            </a:endParaRPr>
          </a:p>
          <a:p>
            <a:pPr marL="457200" indent="-457200">
              <a:buAutoNum type="arabicPeriod"/>
            </a:pPr>
            <a:r>
              <a:rPr lang="en-US" sz="1900" dirty="0"/>
              <a:t>Laser lager et </a:t>
            </a:r>
            <a:r>
              <a:rPr lang="en-US" sz="1900" dirty="0" err="1"/>
              <a:t>positivt</a:t>
            </a:r>
            <a:r>
              <a:rPr lang="en-US" sz="1900" dirty="0"/>
              <a:t> </a:t>
            </a:r>
            <a:r>
              <a:rPr lang="en-US" sz="1900" dirty="0" err="1"/>
              <a:t>ladet</a:t>
            </a:r>
            <a:r>
              <a:rPr lang="en-US" sz="1900" dirty="0"/>
              <a:t> </a:t>
            </a:r>
            <a:r>
              <a:rPr lang="en-US" sz="1900" dirty="0" err="1"/>
              <a:t>mønster</a:t>
            </a:r>
            <a:br>
              <a:rPr lang="en-US" sz="1900" dirty="0"/>
            </a:br>
            <a:endParaRPr lang="en-US" sz="1900" dirty="0">
              <a:cs typeface="Calibri" panose="020F0502020204030204"/>
            </a:endParaRPr>
          </a:p>
          <a:p>
            <a:pPr marL="457200" indent="-457200">
              <a:buAutoNum type="arabicPeriod"/>
            </a:pPr>
            <a:r>
              <a:rPr lang="en-US" sz="1900" dirty="0" err="1"/>
              <a:t>Negativ</a:t>
            </a:r>
            <a:r>
              <a:rPr lang="en-US" sz="1900" dirty="0"/>
              <a:t> </a:t>
            </a:r>
            <a:r>
              <a:rPr lang="en-US" sz="1900" dirty="0" err="1"/>
              <a:t>ladet</a:t>
            </a:r>
            <a:r>
              <a:rPr lang="en-US" sz="1900" dirty="0"/>
              <a:t> </a:t>
            </a:r>
            <a:r>
              <a:rPr lang="en-US" sz="1900" dirty="0" err="1"/>
              <a:t>blekk</a:t>
            </a:r>
            <a:r>
              <a:rPr lang="en-US" sz="1900" dirty="0"/>
              <a:t> </a:t>
            </a:r>
            <a:r>
              <a:rPr lang="en-US" sz="1900" dirty="0" err="1"/>
              <a:t>rulles</a:t>
            </a:r>
            <a:r>
              <a:rPr lang="en-US" sz="1900" dirty="0"/>
              <a:t> over</a:t>
            </a:r>
            <a:br>
              <a:rPr lang="en-US" sz="1900" dirty="0"/>
            </a:br>
            <a:endParaRPr lang="en-US" sz="1900" dirty="0">
              <a:cs typeface="Calibri"/>
            </a:endParaRPr>
          </a:p>
          <a:p>
            <a:pPr marL="457200" indent="-457200">
              <a:buAutoNum type="arabicPeriod"/>
            </a:pPr>
            <a:r>
              <a:rPr lang="en-US" sz="1900" dirty="0" err="1">
                <a:cs typeface="Calibri"/>
              </a:rPr>
              <a:t>Papir</a:t>
            </a:r>
            <a:r>
              <a:rPr lang="en-US" sz="1900" dirty="0">
                <a:cs typeface="Calibri"/>
              </a:rPr>
              <a:t> </a:t>
            </a:r>
            <a:r>
              <a:rPr lang="en-US" sz="1900" dirty="0" err="1">
                <a:cs typeface="Calibri"/>
              </a:rPr>
              <a:t>rulles</a:t>
            </a:r>
            <a:r>
              <a:rPr lang="en-US" sz="1900" dirty="0">
                <a:cs typeface="Calibri"/>
              </a:rPr>
              <a:t> under </a:t>
            </a:r>
            <a:r>
              <a:rPr lang="en-US" sz="1900" dirty="0" err="1">
                <a:cs typeface="Calibri"/>
              </a:rPr>
              <a:t>og</a:t>
            </a:r>
            <a:r>
              <a:rPr lang="en-US" sz="1900" dirty="0">
                <a:cs typeface="Calibri"/>
              </a:rPr>
              <a:t> </a:t>
            </a:r>
            <a:r>
              <a:rPr lang="en-US" sz="1900" dirty="0" err="1">
                <a:cs typeface="Calibri"/>
              </a:rPr>
              <a:t>blekket</a:t>
            </a:r>
            <a:r>
              <a:rPr lang="en-US" sz="1900" dirty="0">
                <a:cs typeface="Calibri"/>
              </a:rPr>
              <a:t> </a:t>
            </a:r>
            <a:r>
              <a:rPr lang="en-US" sz="1900" dirty="0" err="1">
                <a:cs typeface="Calibri"/>
              </a:rPr>
              <a:t>blir</a:t>
            </a:r>
            <a:r>
              <a:rPr lang="en-US" sz="1900" dirty="0">
                <a:cs typeface="Calibri"/>
              </a:rPr>
              <a:t> </a:t>
            </a:r>
            <a:r>
              <a:rPr lang="en-US" sz="1900" dirty="0" err="1">
                <a:cs typeface="Calibri"/>
              </a:rPr>
              <a:t>festet</a:t>
            </a:r>
            <a:r>
              <a:rPr lang="en-US" sz="1900" dirty="0">
                <a:cs typeface="Calibri"/>
              </a:rPr>
              <a:t> </a:t>
            </a:r>
            <a:r>
              <a:rPr lang="en-US" sz="1900" dirty="0" err="1">
                <a:cs typeface="Calibri"/>
              </a:rPr>
              <a:t>til</a:t>
            </a:r>
            <a:r>
              <a:rPr lang="en-US" sz="1900" dirty="0">
                <a:cs typeface="Calibri"/>
              </a:rPr>
              <a:t> </a:t>
            </a:r>
            <a:r>
              <a:rPr lang="en-US" sz="1900" dirty="0" err="1">
                <a:cs typeface="Calibri"/>
              </a:rPr>
              <a:t>papiret</a:t>
            </a:r>
            <a:r>
              <a:rPr lang="en-US" sz="1900" dirty="0">
                <a:cs typeface="Calibri"/>
              </a:rPr>
              <a:t>.</a:t>
            </a:r>
          </a:p>
          <a:p>
            <a:pPr marL="457200" indent="-457200">
              <a:buAutoNum type="arabicPeriod"/>
            </a:pPr>
            <a:endParaRPr lang="en-US" sz="1900" dirty="0">
              <a:cs typeface="Calibri"/>
            </a:endParaRPr>
          </a:p>
          <a:p>
            <a:pPr marL="457200" indent="-457200">
              <a:buAutoNum type="arabicPeriod"/>
            </a:pPr>
            <a:r>
              <a:rPr lang="en-US" sz="1900" dirty="0" err="1">
                <a:cs typeface="Calibri"/>
              </a:rPr>
              <a:t>Ladningen</a:t>
            </a:r>
            <a:r>
              <a:rPr lang="en-US" sz="1900" dirty="0">
                <a:cs typeface="Calibri"/>
              </a:rPr>
              <a:t> </a:t>
            </a:r>
            <a:r>
              <a:rPr lang="en-US" sz="1900" dirty="0" err="1">
                <a:cs typeface="Calibri"/>
              </a:rPr>
              <a:t>blir</a:t>
            </a:r>
            <a:r>
              <a:rPr lang="en-US" sz="1900" dirty="0">
                <a:cs typeface="Calibri"/>
              </a:rPr>
              <a:t> </a:t>
            </a:r>
            <a:r>
              <a:rPr lang="en-US" sz="1900" dirty="0" err="1">
                <a:cs typeface="Calibri"/>
              </a:rPr>
              <a:t>fjernet</a:t>
            </a:r>
            <a:r>
              <a:rPr lang="en-US" sz="1900" dirty="0">
                <a:cs typeface="Calibri"/>
              </a:rPr>
              <a:t> </a:t>
            </a:r>
            <a:r>
              <a:rPr lang="en-US" sz="1900" dirty="0" err="1">
                <a:cs typeface="Calibri"/>
              </a:rPr>
              <a:t>etter</a:t>
            </a:r>
            <a:r>
              <a:rPr lang="en-US" sz="1900" dirty="0">
                <a:cs typeface="Calibri"/>
              </a:rPr>
              <a:t> </a:t>
            </a:r>
            <a:r>
              <a:rPr lang="en-US" sz="1900" dirty="0" err="1">
                <a:cs typeface="Calibri"/>
              </a:rPr>
              <a:t>en</a:t>
            </a:r>
            <a:r>
              <a:rPr lang="en-US" sz="1900" dirty="0">
                <a:cs typeface="Calibri"/>
              </a:rPr>
              <a:t> </a:t>
            </a:r>
            <a:r>
              <a:rPr lang="en-US" sz="1900" dirty="0" err="1">
                <a:cs typeface="Calibri"/>
              </a:rPr>
              <a:t>rull</a:t>
            </a:r>
            <a:r>
              <a:rPr lang="en-US" sz="1900" dirty="0">
                <a:cs typeface="Calibri"/>
              </a:rPr>
              <a:t>. (</a:t>
            </a:r>
            <a:r>
              <a:rPr lang="en-US" sz="1900" dirty="0" err="1">
                <a:cs typeface="Calibri"/>
              </a:rPr>
              <a:t>Tilbake</a:t>
            </a:r>
            <a:r>
              <a:rPr lang="en-US" sz="1900" dirty="0">
                <a:cs typeface="Calibri"/>
              </a:rPr>
              <a:t> </a:t>
            </a:r>
            <a:r>
              <a:rPr lang="en-US" sz="1900" dirty="0" err="1">
                <a:cs typeface="Calibri"/>
              </a:rPr>
              <a:t>til</a:t>
            </a:r>
            <a:r>
              <a:rPr lang="en-US" sz="1900" dirty="0">
                <a:cs typeface="Calibri"/>
              </a:rPr>
              <a:t> </a:t>
            </a:r>
            <a:r>
              <a:rPr lang="en-US" sz="1900" dirty="0" err="1">
                <a:cs typeface="Calibri"/>
              </a:rPr>
              <a:t>steg</a:t>
            </a:r>
            <a:r>
              <a:rPr lang="en-US" sz="1900" dirty="0">
                <a:cs typeface="Calibri"/>
              </a:rPr>
              <a:t> 1)</a:t>
            </a:r>
            <a:br>
              <a:rPr lang="en-US" sz="1900" dirty="0"/>
            </a:br>
            <a:endParaRPr lang="en-US" sz="1900" dirty="0">
              <a:cs typeface="Calibri"/>
            </a:endParaRPr>
          </a:p>
        </p:txBody>
      </p:sp>
      <p:pic>
        <p:nvPicPr>
          <p:cNvPr id="4" name="Picture 4" descr="Diagram&#10;&#10;Description automatically generated">
            <a:extLst>
              <a:ext uri="{FF2B5EF4-FFF2-40B4-BE49-F238E27FC236}">
                <a16:creationId xmlns:a16="http://schemas.microsoft.com/office/drawing/2014/main" id="{23655E7A-23CA-9194-C140-8BA38CEDC165}"/>
              </a:ext>
            </a:extLst>
          </p:cNvPr>
          <p:cNvPicPr>
            <a:picLocks noChangeAspect="1"/>
          </p:cNvPicPr>
          <p:nvPr/>
        </p:nvPicPr>
        <p:blipFill>
          <a:blip r:embed="rId2"/>
          <a:stretch>
            <a:fillRect/>
          </a:stretch>
        </p:blipFill>
        <p:spPr>
          <a:xfrm>
            <a:off x="5539138" y="1746277"/>
            <a:ext cx="2828925" cy="3365445"/>
          </a:xfrm>
          <a:prstGeom prst="rect">
            <a:avLst/>
          </a:prstGeom>
        </p:spPr>
      </p:pic>
      <p:pic>
        <p:nvPicPr>
          <p:cNvPr id="6" name="Picture 6" descr="A picture containing close&#10;&#10;Description automatically generated">
            <a:extLst>
              <a:ext uri="{FF2B5EF4-FFF2-40B4-BE49-F238E27FC236}">
                <a16:creationId xmlns:a16="http://schemas.microsoft.com/office/drawing/2014/main" id="{E3BD964E-8490-EBBB-3BD5-A8A31966EA1C}"/>
              </a:ext>
            </a:extLst>
          </p:cNvPr>
          <p:cNvPicPr>
            <a:picLocks noChangeAspect="1"/>
          </p:cNvPicPr>
          <p:nvPr/>
        </p:nvPicPr>
        <p:blipFill>
          <a:blip r:embed="rId3"/>
          <a:stretch>
            <a:fillRect/>
          </a:stretch>
        </p:blipFill>
        <p:spPr>
          <a:xfrm>
            <a:off x="8673211" y="2633365"/>
            <a:ext cx="2828925" cy="1591270"/>
          </a:xfrm>
          <a:prstGeom prst="rect">
            <a:avLst/>
          </a:prstGeom>
        </p:spPr>
      </p:pic>
      <p:pic>
        <p:nvPicPr>
          <p:cNvPr id="7" name="Picture 7">
            <a:extLst>
              <a:ext uri="{FF2B5EF4-FFF2-40B4-BE49-F238E27FC236}">
                <a16:creationId xmlns:a16="http://schemas.microsoft.com/office/drawing/2014/main" id="{83C9B61A-DF61-6310-41DC-0F8B07C12D34}"/>
              </a:ext>
            </a:extLst>
          </p:cNvPr>
          <p:cNvPicPr>
            <a:picLocks noChangeAspect="1"/>
          </p:cNvPicPr>
          <p:nvPr/>
        </p:nvPicPr>
        <p:blipFill>
          <a:blip r:embed="rId4"/>
          <a:stretch>
            <a:fillRect/>
          </a:stretch>
        </p:blipFill>
        <p:spPr>
          <a:xfrm>
            <a:off x="8678174" y="395950"/>
            <a:ext cx="2743199" cy="1810401"/>
          </a:xfrm>
          <a:prstGeom prst="rect">
            <a:avLst/>
          </a:prstGeom>
        </p:spPr>
      </p:pic>
    </p:spTree>
    <p:extLst>
      <p:ext uri="{BB962C8B-B14F-4D97-AF65-F5344CB8AC3E}">
        <p14:creationId xmlns:p14="http://schemas.microsoft.com/office/powerpoint/2010/main" val="299257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186A-7A93-6641-94BF-E9676049F228}"/>
              </a:ext>
            </a:extLst>
          </p:cNvPr>
          <p:cNvSpPr>
            <a:spLocks noGrp="1"/>
          </p:cNvSpPr>
          <p:nvPr>
            <p:ph type="title"/>
          </p:nvPr>
        </p:nvSpPr>
        <p:spPr/>
        <p:txBody>
          <a:bodyPr/>
          <a:lstStyle/>
          <a:p>
            <a:r>
              <a:rPr lang="en-US" dirty="0"/>
              <a:t>Thermal printers</a:t>
            </a:r>
          </a:p>
        </p:txBody>
      </p:sp>
      <p:sp>
        <p:nvSpPr>
          <p:cNvPr id="3" name="Content Placeholder 2">
            <a:extLst>
              <a:ext uri="{FF2B5EF4-FFF2-40B4-BE49-F238E27FC236}">
                <a16:creationId xmlns:a16="http://schemas.microsoft.com/office/drawing/2014/main" id="{1750D38E-0F68-7FD8-2258-E3CFCC68440D}"/>
              </a:ext>
            </a:extLst>
          </p:cNvPr>
          <p:cNvSpPr>
            <a:spLocks noGrp="1"/>
          </p:cNvSpPr>
          <p:nvPr>
            <p:ph idx="1"/>
          </p:nvPr>
        </p:nvSpPr>
        <p:spPr>
          <a:xfrm>
            <a:off x="685801" y="2311456"/>
            <a:ext cx="10131425" cy="3840865"/>
          </a:xfrm>
        </p:spPr>
        <p:txBody>
          <a:bodyPr/>
          <a:lstStyle/>
          <a:p>
            <a:pPr marL="342900" lvl="0" indent="-342900">
              <a:lnSpc>
                <a:spcPct val="107000"/>
              </a:lnSpc>
              <a:buFont typeface="Symbol" panose="05050102010706020507" pitchFamily="18" charset="2"/>
              <a:buChar char=""/>
            </a:pPr>
            <a:r>
              <a:rPr lang="nb-NO" sz="1800" dirty="0">
                <a:effectLst/>
                <a:latin typeface="Calibri" panose="020F0502020204030204" pitchFamily="34" charset="0"/>
                <a:ea typeface="Calibri" panose="020F0502020204030204" pitchFamily="34" charset="0"/>
                <a:cs typeface="Times New Roman" panose="02020603050405020304" pitchFamily="18" charset="0"/>
              </a:rPr>
              <a:t>En printer med et skrivehode som består av små elektrisk oppvarmede elementer.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nb-NO" sz="1800" dirty="0">
                <a:effectLst/>
                <a:latin typeface="Calibri" panose="020F0502020204030204" pitchFamily="34" charset="0"/>
                <a:ea typeface="Calibri" panose="020F0502020204030204" pitchFamily="34" charset="0"/>
                <a:cs typeface="Times New Roman" panose="02020603050405020304" pitchFamily="18" charset="0"/>
              </a:rPr>
              <a:t>Det bruker et papir som har et </a:t>
            </a:r>
            <a:r>
              <a:rPr lang="nb-NO" sz="1800" dirty="0" err="1">
                <a:effectLst/>
                <a:latin typeface="Calibri" panose="020F0502020204030204" pitchFamily="34" charset="0"/>
                <a:ea typeface="Calibri" panose="020F0502020204030204" pitchFamily="34" charset="0"/>
                <a:cs typeface="Times New Roman" panose="02020603050405020304" pitchFamily="18" charset="0"/>
              </a:rPr>
              <a:t>termokromisk</a:t>
            </a:r>
            <a:r>
              <a:rPr lang="nb-NO" sz="1800" dirty="0">
                <a:effectLst/>
                <a:latin typeface="Calibri" panose="020F0502020204030204" pitchFamily="34" charset="0"/>
                <a:ea typeface="Calibri" panose="020F0502020204030204" pitchFamily="34" charset="0"/>
                <a:cs typeface="Times New Roman" panose="02020603050405020304" pitchFamily="18" charset="0"/>
              </a:rPr>
              <a:t> belegg.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nb-NO" sz="1800" dirty="0">
                <a:effectLst/>
                <a:latin typeface="Calibri" panose="020F0502020204030204" pitchFamily="34" charset="0"/>
                <a:ea typeface="Calibri" panose="020F0502020204030204" pitchFamily="34" charset="0"/>
                <a:cs typeface="Times New Roman" panose="02020603050405020304" pitchFamily="18" charset="0"/>
              </a:rPr>
              <a:t>Belegget blir svart i områdene der det varmes opp, og dette produserer et bilde.</a:t>
            </a:r>
          </a:p>
          <a:p>
            <a:pPr marL="342900" lvl="0" indent="-342900">
              <a:lnSpc>
                <a:spcPct val="107000"/>
              </a:lnSpc>
              <a:spcAft>
                <a:spcPts val="800"/>
              </a:spcAft>
              <a:buFont typeface="Symbol" panose="05050102010706020507" pitchFamily="18" charset="2"/>
              <a:buChar char=""/>
            </a:pPr>
            <a:r>
              <a:rPr lang="nb-NO" dirty="0">
                <a:latin typeface="Calibri" panose="020F0502020204030204" pitchFamily="34" charset="0"/>
                <a:ea typeface="Calibri" panose="020F0502020204030204" pitchFamily="34" charset="0"/>
                <a:cs typeface="Times New Roman" panose="02020603050405020304" pitchFamily="18" charset="0"/>
              </a:rPr>
              <a:t>Er rask, brukervennlig og siden den ikke har noen bevegelige deler er den </a:t>
            </a:r>
            <a:r>
              <a:rPr lang="nb-NO" dirty="0" err="1">
                <a:latin typeface="Calibri" panose="020F0502020204030204" pitchFamily="34" charset="0"/>
                <a:ea typeface="Calibri" panose="020F0502020204030204" pitchFamily="34" charset="0"/>
                <a:cs typeface="Times New Roman" panose="02020603050405020304" pitchFamily="18" charset="0"/>
              </a:rPr>
              <a:t>driftsikker</a:t>
            </a:r>
            <a:endParaRPr lang="nb-NO"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nb-NO" sz="1800" dirty="0">
                <a:effectLst/>
                <a:latin typeface="Calibri" panose="020F0502020204030204" pitchFamily="34" charset="0"/>
                <a:ea typeface="Calibri" panose="020F0502020204030204" pitchFamily="34" charset="0"/>
                <a:cs typeface="Times New Roman" panose="02020603050405020304" pitchFamily="18" charset="0"/>
              </a:rPr>
              <a:t>Dyrt papir, lav oppløsning, brukes i hovedsak som kvitteringsskriver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descr="A picture containing text, electronics, battery, printer&#10;&#10;Description automatically generated">
            <a:extLst>
              <a:ext uri="{FF2B5EF4-FFF2-40B4-BE49-F238E27FC236}">
                <a16:creationId xmlns:a16="http://schemas.microsoft.com/office/drawing/2014/main" id="{9C9DCD56-2E98-880E-08CD-86093680C05C}"/>
              </a:ext>
            </a:extLst>
          </p:cNvPr>
          <p:cNvPicPr>
            <a:picLocks noChangeAspect="1"/>
          </p:cNvPicPr>
          <p:nvPr/>
        </p:nvPicPr>
        <p:blipFill>
          <a:blip r:embed="rId2"/>
          <a:stretch>
            <a:fillRect/>
          </a:stretch>
        </p:blipFill>
        <p:spPr>
          <a:xfrm>
            <a:off x="7636476" y="364010"/>
            <a:ext cx="2587196" cy="2587196"/>
          </a:xfrm>
          <a:prstGeom prst="rect">
            <a:avLst/>
          </a:prstGeom>
        </p:spPr>
      </p:pic>
    </p:spTree>
    <p:extLst>
      <p:ext uri="{BB962C8B-B14F-4D97-AF65-F5344CB8AC3E}">
        <p14:creationId xmlns:p14="http://schemas.microsoft.com/office/powerpoint/2010/main" val="282491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2C4470-3700-EAFA-11BA-8C1D512F1A11}"/>
              </a:ext>
            </a:extLst>
          </p:cNvPr>
          <p:cNvSpPr>
            <a:spLocks noGrp="1"/>
          </p:cNvSpPr>
          <p:nvPr>
            <p:ph type="title"/>
          </p:nvPr>
        </p:nvSpPr>
        <p:spPr>
          <a:xfrm>
            <a:off x="572493" y="238539"/>
            <a:ext cx="11018520" cy="1434415"/>
          </a:xfrm>
        </p:spPr>
        <p:txBody>
          <a:bodyPr anchor="b">
            <a:normAutofit/>
          </a:bodyPr>
          <a:lstStyle/>
          <a:p>
            <a:r>
              <a:rPr lang="en-US" sz="5400" dirty="0"/>
              <a:t>3D-printer</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0B486B-22D7-C354-3463-34CE6AA3B2E1}"/>
              </a:ext>
            </a:extLst>
          </p:cNvPr>
          <p:cNvSpPr>
            <a:spLocks noGrp="1"/>
          </p:cNvSpPr>
          <p:nvPr>
            <p:ph idx="1"/>
          </p:nvPr>
        </p:nvSpPr>
        <p:spPr>
          <a:xfrm>
            <a:off x="572493" y="2071316"/>
            <a:ext cx="6713552" cy="4119172"/>
          </a:xfrm>
        </p:spPr>
        <p:txBody>
          <a:bodyPr vert="horz" lIns="91440" tIns="45720" rIns="91440" bIns="45720" rtlCol="0" anchor="t">
            <a:normAutofit/>
          </a:bodyPr>
          <a:lstStyle/>
          <a:p>
            <a:pPr marL="514350" indent="-514350">
              <a:buAutoNum type="arabicPeriod"/>
            </a:pPr>
            <a:r>
              <a:rPr lang="en-US" sz="2200" dirty="0" err="1">
                <a:cs typeface="Calibri"/>
              </a:rPr>
              <a:t>Velg</a:t>
            </a:r>
            <a:r>
              <a:rPr lang="en-US" sz="2200" dirty="0">
                <a:cs typeface="Calibri"/>
              </a:rPr>
              <a:t> et </a:t>
            </a:r>
            <a:r>
              <a:rPr lang="en-US" sz="2200" dirty="0" err="1">
                <a:cs typeface="Calibri"/>
              </a:rPr>
              <a:t>produkt</a:t>
            </a:r>
            <a:r>
              <a:rPr lang="en-US" sz="2200" dirty="0">
                <a:cs typeface="Calibri"/>
              </a:rPr>
              <a:t> du </a:t>
            </a:r>
            <a:r>
              <a:rPr lang="en-US" sz="2200" dirty="0" err="1">
                <a:cs typeface="Calibri"/>
              </a:rPr>
              <a:t>vil</a:t>
            </a:r>
            <a:r>
              <a:rPr lang="en-US" sz="2200" dirty="0">
                <a:cs typeface="Calibri"/>
              </a:rPr>
              <a:t> </a:t>
            </a:r>
            <a:r>
              <a:rPr lang="en-US" sz="2200" dirty="0" err="1">
                <a:cs typeface="Calibri"/>
              </a:rPr>
              <a:t>lage</a:t>
            </a:r>
            <a:endParaRPr lang="en-US" sz="2200" dirty="0"/>
          </a:p>
          <a:p>
            <a:pPr marL="514350" indent="-514350">
              <a:buAutoNum type="arabicPeriod"/>
            </a:pPr>
            <a:r>
              <a:rPr lang="en-US" sz="2200" dirty="0" err="1">
                <a:cs typeface="Calibri"/>
              </a:rPr>
              <a:t>Velg</a:t>
            </a:r>
            <a:r>
              <a:rPr lang="en-US" sz="2200" dirty="0">
                <a:cs typeface="Calibri"/>
              </a:rPr>
              <a:t> </a:t>
            </a:r>
            <a:r>
              <a:rPr lang="en-US" sz="2200" dirty="0" err="1">
                <a:cs typeface="Calibri"/>
              </a:rPr>
              <a:t>materialet</a:t>
            </a:r>
            <a:endParaRPr lang="en-US" sz="2200" dirty="0">
              <a:cs typeface="Calibri"/>
            </a:endParaRPr>
          </a:p>
          <a:p>
            <a:pPr marL="514350" indent="-514350">
              <a:buAutoNum type="arabicPeriod"/>
            </a:pPr>
            <a:r>
              <a:rPr lang="en-US" sz="2200" dirty="0" err="1">
                <a:cs typeface="Calibri"/>
              </a:rPr>
              <a:t>Printern</a:t>
            </a:r>
            <a:r>
              <a:rPr lang="en-US" sz="2200" dirty="0">
                <a:cs typeface="Calibri"/>
              </a:rPr>
              <a:t> smelter </a:t>
            </a:r>
            <a:r>
              <a:rPr lang="en-US" sz="2200" dirty="0" err="1">
                <a:cs typeface="Calibri"/>
              </a:rPr>
              <a:t>materialet</a:t>
            </a:r>
            <a:r>
              <a:rPr lang="en-US" sz="2200" dirty="0">
                <a:cs typeface="Calibri"/>
              </a:rPr>
              <a:t> </a:t>
            </a:r>
            <a:r>
              <a:rPr lang="en-US" sz="2200" dirty="0" err="1">
                <a:cs typeface="Calibri"/>
              </a:rPr>
              <a:t>inni</a:t>
            </a:r>
            <a:r>
              <a:rPr lang="en-US" sz="2200" dirty="0">
                <a:cs typeface="Calibri"/>
              </a:rPr>
              <a:t> </a:t>
            </a:r>
            <a:r>
              <a:rPr lang="en-US" sz="2200" dirty="0" err="1">
                <a:cs typeface="Calibri"/>
              </a:rPr>
              <a:t>printern</a:t>
            </a:r>
            <a:endParaRPr lang="en-US" sz="2200" dirty="0">
              <a:cs typeface="Calibri"/>
            </a:endParaRPr>
          </a:p>
          <a:p>
            <a:pPr marL="514350" indent="-514350">
              <a:buAutoNum type="arabicPeriod"/>
            </a:pPr>
            <a:r>
              <a:rPr lang="en-US" sz="2200" dirty="0" err="1">
                <a:cs typeface="Calibri"/>
              </a:rPr>
              <a:t>Smelta</a:t>
            </a:r>
            <a:r>
              <a:rPr lang="en-US" sz="2200" dirty="0">
                <a:cs typeface="Calibri"/>
              </a:rPr>
              <a:t> </a:t>
            </a:r>
            <a:r>
              <a:rPr lang="en-US" sz="2200" dirty="0" err="1">
                <a:cs typeface="Calibri"/>
              </a:rPr>
              <a:t>materialet</a:t>
            </a:r>
            <a:r>
              <a:rPr lang="en-US" sz="2200" dirty="0">
                <a:cs typeface="Calibri"/>
              </a:rPr>
              <a:t> </a:t>
            </a:r>
            <a:r>
              <a:rPr lang="en-US" sz="2200" dirty="0" err="1">
                <a:cs typeface="Calibri"/>
              </a:rPr>
              <a:t>kommer</a:t>
            </a:r>
            <a:r>
              <a:rPr lang="en-US" sz="2200" dirty="0">
                <a:cs typeface="Calibri"/>
              </a:rPr>
              <a:t> </a:t>
            </a:r>
            <a:r>
              <a:rPr lang="en-US" sz="2200" dirty="0" err="1">
                <a:cs typeface="Calibri"/>
              </a:rPr>
              <a:t>ut</a:t>
            </a:r>
            <a:r>
              <a:rPr lang="en-US" sz="2200" dirty="0">
                <a:cs typeface="Calibri"/>
              </a:rPr>
              <a:t> </a:t>
            </a:r>
            <a:r>
              <a:rPr lang="en-US" sz="2200" dirty="0" err="1">
                <a:cs typeface="Calibri"/>
              </a:rPr>
              <a:t>gjennom</a:t>
            </a:r>
            <a:r>
              <a:rPr lang="en-US" sz="2200" dirty="0">
                <a:cs typeface="Calibri"/>
              </a:rPr>
              <a:t> et lite </a:t>
            </a:r>
            <a:r>
              <a:rPr lang="en-US" sz="2200" dirty="0" err="1">
                <a:cs typeface="Calibri"/>
              </a:rPr>
              <a:t>munnstykke</a:t>
            </a:r>
            <a:r>
              <a:rPr lang="en-US" sz="2200" dirty="0">
                <a:cs typeface="Calibri"/>
              </a:rPr>
              <a:t> med </a:t>
            </a:r>
            <a:r>
              <a:rPr lang="en-US" sz="2200" dirty="0" err="1">
                <a:cs typeface="Calibri"/>
              </a:rPr>
              <a:t>høy</a:t>
            </a:r>
            <a:r>
              <a:rPr lang="en-US" sz="2200" dirty="0">
                <a:cs typeface="Calibri"/>
              </a:rPr>
              <a:t> </a:t>
            </a:r>
            <a:r>
              <a:rPr lang="en-US" sz="2200" dirty="0" err="1">
                <a:cs typeface="Calibri"/>
              </a:rPr>
              <a:t>presisjon</a:t>
            </a:r>
            <a:endParaRPr lang="en-US" sz="2200" dirty="0">
              <a:cs typeface="Calibri"/>
            </a:endParaRPr>
          </a:p>
          <a:p>
            <a:pPr marL="514350" indent="-514350">
              <a:buAutoNum type="arabicPeriod"/>
            </a:pPr>
            <a:r>
              <a:rPr lang="en-US" sz="2200" dirty="0">
                <a:cs typeface="Calibri"/>
              </a:rPr>
              <a:t>Former </a:t>
            </a:r>
            <a:r>
              <a:rPr lang="en-US" sz="2200" dirty="0" err="1">
                <a:cs typeface="Calibri"/>
              </a:rPr>
              <a:t>produktet</a:t>
            </a:r>
            <a:r>
              <a:rPr lang="en-US" sz="2200" dirty="0">
                <a:cs typeface="Calibri"/>
              </a:rPr>
              <a:t> du </a:t>
            </a:r>
            <a:r>
              <a:rPr lang="en-US" sz="2200" dirty="0" err="1">
                <a:cs typeface="Calibri"/>
              </a:rPr>
              <a:t>har</a:t>
            </a:r>
            <a:r>
              <a:rPr lang="en-US" sz="2200" dirty="0">
                <a:cs typeface="Calibri"/>
              </a:rPr>
              <a:t> </a:t>
            </a:r>
            <a:r>
              <a:rPr lang="en-US" sz="2200" dirty="0" err="1">
                <a:cs typeface="Calibri"/>
              </a:rPr>
              <a:t>gitt</a:t>
            </a:r>
            <a:r>
              <a:rPr lang="en-US" sz="2200" dirty="0">
                <a:cs typeface="Calibri"/>
              </a:rPr>
              <a:t> </a:t>
            </a:r>
            <a:r>
              <a:rPr lang="en-US" sz="2200" dirty="0" err="1">
                <a:cs typeface="Calibri"/>
              </a:rPr>
              <a:t>gjennom</a:t>
            </a:r>
            <a:r>
              <a:rPr lang="en-US" sz="2200" dirty="0">
                <a:cs typeface="Calibri"/>
              </a:rPr>
              <a:t> </a:t>
            </a:r>
            <a:r>
              <a:rPr lang="en-US" sz="2200" dirty="0" err="1">
                <a:cs typeface="Calibri"/>
              </a:rPr>
              <a:t>innstrukser</a:t>
            </a:r>
            <a:r>
              <a:rPr lang="en-US" sz="2200" dirty="0">
                <a:cs typeface="Calibri"/>
              </a:rPr>
              <a:t> </a:t>
            </a:r>
            <a:r>
              <a:rPr lang="en-US" sz="2200" dirty="0" err="1">
                <a:cs typeface="Calibri"/>
              </a:rPr>
              <a:t>fra</a:t>
            </a:r>
            <a:r>
              <a:rPr lang="en-US" sz="2200" dirty="0">
                <a:cs typeface="Calibri"/>
              </a:rPr>
              <a:t> </a:t>
            </a:r>
            <a:r>
              <a:rPr lang="en-US" sz="2200" dirty="0" err="1">
                <a:cs typeface="Calibri"/>
              </a:rPr>
              <a:t>en</a:t>
            </a:r>
            <a:r>
              <a:rPr lang="en-US" sz="2200" dirty="0">
                <a:cs typeface="Calibri"/>
              </a:rPr>
              <a:t> </a:t>
            </a:r>
            <a:r>
              <a:rPr lang="en-US" sz="2200" dirty="0" err="1">
                <a:cs typeface="Calibri"/>
              </a:rPr>
              <a:t>datamaskin</a:t>
            </a:r>
            <a:endParaRPr lang="en-US" sz="2200" dirty="0">
              <a:cs typeface="Calibri"/>
            </a:endParaRPr>
          </a:p>
          <a:p>
            <a:pPr marL="514350" indent="-514350">
              <a:buAutoNum type="arabicPeriod"/>
            </a:pPr>
            <a:endParaRPr lang="en-US" sz="2200" dirty="0">
              <a:cs typeface="Calibri"/>
            </a:endParaRPr>
          </a:p>
        </p:txBody>
      </p:sp>
      <p:pic>
        <p:nvPicPr>
          <p:cNvPr id="4" name="Picture 4">
            <a:extLst>
              <a:ext uri="{FF2B5EF4-FFF2-40B4-BE49-F238E27FC236}">
                <a16:creationId xmlns:a16="http://schemas.microsoft.com/office/drawing/2014/main" id="{E9DD82F5-B44D-C24C-2C72-96F80D0E6F57}"/>
              </a:ext>
            </a:extLst>
          </p:cNvPr>
          <p:cNvPicPr>
            <a:picLocks noChangeAspect="1"/>
          </p:cNvPicPr>
          <p:nvPr/>
        </p:nvPicPr>
        <p:blipFill rotWithShape="1">
          <a:blip r:embed="rId2"/>
          <a:srcRect l="3505" r="289" b="-1"/>
          <a:stretch/>
        </p:blipFill>
        <p:spPr>
          <a:xfrm>
            <a:off x="7675658" y="2093976"/>
            <a:ext cx="3941064" cy="4096512"/>
          </a:xfrm>
          <a:prstGeom prst="rect">
            <a:avLst/>
          </a:prstGeom>
        </p:spPr>
      </p:pic>
    </p:spTree>
    <p:extLst>
      <p:ext uri="{BB962C8B-B14F-4D97-AF65-F5344CB8AC3E}">
        <p14:creationId xmlns:p14="http://schemas.microsoft.com/office/powerpoint/2010/main" val="4234624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9F6233-0E84-C51A-3525-0F35DD625000}"/>
              </a:ext>
            </a:extLst>
          </p:cNvPr>
          <p:cNvSpPr>
            <a:spLocks noGrp="1"/>
          </p:cNvSpPr>
          <p:nvPr>
            <p:ph type="title"/>
          </p:nvPr>
        </p:nvSpPr>
        <p:spPr>
          <a:xfrm>
            <a:off x="804672" y="640263"/>
            <a:ext cx="5157216" cy="1344975"/>
          </a:xfrm>
        </p:spPr>
        <p:txBody>
          <a:bodyPr>
            <a:normAutofit/>
          </a:bodyPr>
          <a:lstStyle/>
          <a:p>
            <a:r>
              <a:rPr lang="nb-NO" sz="4000" dirty="0"/>
              <a:t>CRT - Teknologi</a:t>
            </a:r>
          </a:p>
        </p:txBody>
      </p:sp>
      <p:sp>
        <p:nvSpPr>
          <p:cNvPr id="3" name="Content Placeholder 2">
            <a:extLst>
              <a:ext uri="{FF2B5EF4-FFF2-40B4-BE49-F238E27FC236}">
                <a16:creationId xmlns:a16="http://schemas.microsoft.com/office/drawing/2014/main" id="{3EEFF916-BB99-884E-39F6-E46B2070CE33}"/>
              </a:ext>
            </a:extLst>
          </p:cNvPr>
          <p:cNvSpPr>
            <a:spLocks noGrp="1"/>
          </p:cNvSpPr>
          <p:nvPr>
            <p:ph idx="1"/>
          </p:nvPr>
        </p:nvSpPr>
        <p:spPr>
          <a:xfrm>
            <a:off x="804672" y="1651182"/>
            <a:ext cx="5157216" cy="4795111"/>
          </a:xfrm>
        </p:spPr>
        <p:txBody>
          <a:bodyPr>
            <a:noAutofit/>
          </a:bodyPr>
          <a:lstStyle/>
          <a:p>
            <a:pPr>
              <a:buFont typeface="Arial" panose="020B0604020202020204" pitchFamily="34" charset="0"/>
              <a:buChar char="•"/>
            </a:pPr>
            <a:r>
              <a:rPr lang="nb-NO" sz="1050" b="0" i="0" dirty="0">
                <a:effectLst/>
              </a:rPr>
              <a:t> </a:t>
            </a:r>
            <a:r>
              <a:rPr lang="nb-NO" sz="1400" b="0" i="0" dirty="0">
                <a:effectLst/>
              </a:rPr>
              <a:t>CRT-teknologien har eksistert siden 1931, da den først ble benyttet innen tv. Frem til utvikling av LCD-teknologi for bærbare datamaskiner, CRT-skjermer var de eneste skjermene tilgjengelig. I dag har CRT-teknologien blitt forbigått i popularitet av LCD-skjermer</a:t>
            </a:r>
            <a:r>
              <a:rPr lang="nb-NO" sz="1400" dirty="0"/>
              <a:t>. </a:t>
            </a:r>
            <a:r>
              <a:rPr lang="nb-NO" sz="1400" b="0" i="0" dirty="0">
                <a:effectLst/>
              </a:rPr>
              <a:t>De første dataskjermene var bygget av katodestrålerør, CRT (</a:t>
            </a:r>
            <a:r>
              <a:rPr lang="nb-NO" sz="1400" b="0" i="0" dirty="0" err="1">
                <a:effectLst/>
              </a:rPr>
              <a:t>Cathode</a:t>
            </a:r>
            <a:r>
              <a:rPr lang="nb-NO" sz="1400" b="0" i="0" dirty="0">
                <a:effectLst/>
              </a:rPr>
              <a:t> Ray Tube).</a:t>
            </a:r>
          </a:p>
          <a:p>
            <a:pPr>
              <a:buFont typeface="Arial" panose="020B0604020202020204" pitchFamily="34" charset="0"/>
              <a:buChar char="•"/>
            </a:pPr>
            <a:r>
              <a:rPr lang="nb-NO" sz="1400" dirty="0"/>
              <a:t>Tunge og dype!</a:t>
            </a:r>
            <a:endParaRPr lang="nb-NO" sz="1400" b="0" i="0" dirty="0">
              <a:effectLst/>
            </a:endParaRPr>
          </a:p>
        </p:txBody>
      </p:sp>
      <p:pic>
        <p:nvPicPr>
          <p:cNvPr id="5" name="Picture 4" descr="Diagram&#10;&#10;Description automatically generated">
            <a:extLst>
              <a:ext uri="{FF2B5EF4-FFF2-40B4-BE49-F238E27FC236}">
                <a16:creationId xmlns:a16="http://schemas.microsoft.com/office/drawing/2014/main" id="{0053E177-DD22-C4E4-EC4A-3AF7A4FCB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642" y="1829526"/>
            <a:ext cx="4736963" cy="3043498"/>
          </a:xfrm>
          <a:prstGeom prst="rect">
            <a:avLst/>
          </a:prstGeom>
        </p:spPr>
      </p:pic>
    </p:spTree>
    <p:extLst>
      <p:ext uri="{BB962C8B-B14F-4D97-AF65-F5344CB8AC3E}">
        <p14:creationId xmlns:p14="http://schemas.microsoft.com/office/powerpoint/2010/main" val="236766694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D69E-A681-115B-8B40-9B27B7631D0D}"/>
              </a:ext>
            </a:extLst>
          </p:cNvPr>
          <p:cNvSpPr>
            <a:spLocks noGrp="1"/>
          </p:cNvSpPr>
          <p:nvPr>
            <p:ph type="title"/>
          </p:nvPr>
        </p:nvSpPr>
        <p:spPr/>
        <p:txBody>
          <a:bodyPr/>
          <a:lstStyle/>
          <a:p>
            <a:r>
              <a:rPr lang="en-US" dirty="0">
                <a:cs typeface="Calibri Light"/>
              </a:rPr>
              <a:t>Liquid Crystal Display</a:t>
            </a:r>
          </a:p>
        </p:txBody>
      </p:sp>
      <p:sp>
        <p:nvSpPr>
          <p:cNvPr id="3" name="Content Placeholder 2">
            <a:extLst>
              <a:ext uri="{FF2B5EF4-FFF2-40B4-BE49-F238E27FC236}">
                <a16:creationId xmlns:a16="http://schemas.microsoft.com/office/drawing/2014/main" id="{149ABFFA-3383-F625-EC07-BF330D9005C8}"/>
              </a:ext>
            </a:extLst>
          </p:cNvPr>
          <p:cNvSpPr>
            <a:spLocks noGrp="1"/>
          </p:cNvSpPr>
          <p:nvPr>
            <p:ph idx="1"/>
          </p:nvPr>
        </p:nvSpPr>
        <p:spPr/>
        <p:txBody>
          <a:bodyPr vert="horz" lIns="91440" tIns="45720" rIns="91440" bIns="45720" rtlCol="0" anchor="t">
            <a:normAutofit/>
          </a:bodyPr>
          <a:lstStyle/>
          <a:p>
            <a:pPr>
              <a:buClr>
                <a:srgbClr val="8AD0D6"/>
              </a:buClr>
            </a:pPr>
            <a:r>
              <a:rPr lang="nb-NO" dirty="0">
                <a:ea typeface="+mj-lt"/>
                <a:cs typeface="+mj-lt"/>
              </a:rPr>
              <a:t>Består av flere lag med flytende krystaller mellom to glassplater, med elektroder som styrer retningen på krystallene</a:t>
            </a:r>
            <a:endParaRPr lang="nb-NO" dirty="0"/>
          </a:p>
          <a:p>
            <a:pPr>
              <a:buClr>
                <a:srgbClr val="8AD0D6"/>
              </a:buClr>
            </a:pPr>
            <a:r>
              <a:rPr lang="nb-NO" dirty="0">
                <a:ea typeface="+mj-lt"/>
                <a:cs typeface="+mj-lt"/>
              </a:rPr>
              <a:t>Glassplatene har horisontalt og vertikalt gitter, og når de flytende krystallene tilføres spenning kan de vri polariteten opp til 90 grader gjennom gitteret og dermed slippe gjennom ønsket mengde lys, </a:t>
            </a:r>
            <a:r>
              <a:rPr lang="nb-NO" dirty="0" err="1">
                <a:ea typeface="+mj-lt"/>
                <a:cs typeface="+mj-lt"/>
              </a:rPr>
              <a:t>aka</a:t>
            </a:r>
            <a:r>
              <a:rPr lang="nb-NO" dirty="0">
                <a:ea typeface="+mj-lt"/>
                <a:cs typeface="+mj-lt"/>
              </a:rPr>
              <a:t> riktig lys pikslene skal ha</a:t>
            </a:r>
          </a:p>
          <a:p>
            <a:pPr>
              <a:buClr>
                <a:srgbClr val="8AD0D6"/>
              </a:buClr>
            </a:pPr>
            <a:r>
              <a:rPr lang="nb-NO" dirty="0"/>
              <a:t>LCD display er den mest vanlige og har for det meste tatt over for CRT</a:t>
            </a:r>
          </a:p>
          <a:p>
            <a:pPr>
              <a:buClr>
                <a:srgbClr val="8AD0D6"/>
              </a:buClr>
            </a:pPr>
            <a:r>
              <a:rPr lang="nb-NO" dirty="0"/>
              <a:t>Krystallene avgir ikke lys – så det må brukes en eller form for lyskilde – </a:t>
            </a:r>
            <a:r>
              <a:rPr lang="nb-NO" dirty="0" err="1"/>
              <a:t>flourecent</a:t>
            </a:r>
            <a:r>
              <a:rPr lang="nb-NO" dirty="0"/>
              <a:t> </a:t>
            </a:r>
            <a:r>
              <a:rPr lang="nb-NO" dirty="0" err="1"/>
              <a:t>backlight</a:t>
            </a:r>
            <a:endParaRPr lang="nb-NO" dirty="0"/>
          </a:p>
        </p:txBody>
      </p:sp>
    </p:spTree>
    <p:extLst>
      <p:ext uri="{BB962C8B-B14F-4D97-AF65-F5344CB8AC3E}">
        <p14:creationId xmlns:p14="http://schemas.microsoft.com/office/powerpoint/2010/main" val="37349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D8A7A89-085B-D53F-5DB6-1B89030333B7}"/>
              </a:ext>
            </a:extLst>
          </p:cNvPr>
          <p:cNvSpPr>
            <a:spLocks noGrp="1"/>
          </p:cNvSpPr>
          <p:nvPr>
            <p:ph type="title"/>
          </p:nvPr>
        </p:nvSpPr>
        <p:spPr/>
        <p:txBody>
          <a:bodyPr/>
          <a:lstStyle/>
          <a:p>
            <a:r>
              <a:rPr lang="en-US" b="1" dirty="0">
                <a:solidFill>
                  <a:schemeClr val="bg1"/>
                </a:solidFill>
              </a:rPr>
              <a:t>Plasma Display Panels</a:t>
            </a:r>
            <a:r>
              <a:rPr lang="en-US" dirty="0"/>
              <a:t>?</a:t>
            </a:r>
          </a:p>
        </p:txBody>
      </p:sp>
      <p:pic>
        <p:nvPicPr>
          <p:cNvPr id="5" name="Plassholder for innhold 4" descr="Et bilde som inneholder laser&#10;&#10;Automatisk generert beskrivelse">
            <a:extLst>
              <a:ext uri="{FF2B5EF4-FFF2-40B4-BE49-F238E27FC236}">
                <a16:creationId xmlns:a16="http://schemas.microsoft.com/office/drawing/2014/main" id="{AE5D99F4-CA04-3E90-20C1-F6D38505F8E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43488" y="1793154"/>
            <a:ext cx="3829050" cy="3829050"/>
          </a:xfrm>
        </p:spPr>
      </p:pic>
      <p:sp>
        <p:nvSpPr>
          <p:cNvPr id="6" name="Plassholder for innhold 5">
            <a:extLst>
              <a:ext uri="{FF2B5EF4-FFF2-40B4-BE49-F238E27FC236}">
                <a16:creationId xmlns:a16="http://schemas.microsoft.com/office/drawing/2014/main" id="{6A88F3E7-EBEA-C93B-EEC4-BF07D47D2A24}"/>
              </a:ext>
            </a:extLst>
          </p:cNvPr>
          <p:cNvSpPr>
            <a:spLocks noGrp="1"/>
          </p:cNvSpPr>
          <p:nvPr>
            <p:ph sz="half" idx="2"/>
          </p:nvPr>
        </p:nvSpPr>
        <p:spPr>
          <a:xfrm>
            <a:off x="983922" y="1589314"/>
            <a:ext cx="5181600" cy="4903561"/>
          </a:xfrm>
        </p:spPr>
        <p:txBody>
          <a:bodyPr vert="horz" lIns="91440" tIns="45720" rIns="91440" bIns="45720" rtlCol="0" anchor="t">
            <a:normAutofit fontScale="92500" lnSpcReduction="20000"/>
          </a:bodyPr>
          <a:lstStyle/>
          <a:p>
            <a:r>
              <a:rPr lang="en-US" dirty="0">
                <a:solidFill>
                  <a:schemeClr val="bg1"/>
                </a:solidFill>
              </a:rPr>
              <a:t>Funker med å </a:t>
            </a:r>
            <a:r>
              <a:rPr lang="en-US" dirty="0" err="1">
                <a:solidFill>
                  <a:schemeClr val="bg1"/>
                </a:solidFill>
              </a:rPr>
              <a:t>gi</a:t>
            </a:r>
            <a:r>
              <a:rPr lang="en-US" dirty="0">
                <a:solidFill>
                  <a:schemeClr val="bg1"/>
                </a:solidFill>
              </a:rPr>
              <a:t> </a:t>
            </a:r>
            <a:r>
              <a:rPr lang="en-US" dirty="0" err="1">
                <a:solidFill>
                  <a:schemeClr val="bg1"/>
                </a:solidFill>
              </a:rPr>
              <a:t>ett</a:t>
            </a:r>
            <a:r>
              <a:rPr lang="en-US" dirty="0">
                <a:solidFill>
                  <a:schemeClr val="bg1"/>
                </a:solidFill>
              </a:rPr>
              <a:t> </a:t>
            </a:r>
            <a:r>
              <a:rPr lang="en-US" dirty="0" err="1">
                <a:solidFill>
                  <a:schemeClr val="bg1"/>
                </a:solidFill>
              </a:rPr>
              <a:t>elektrisk</a:t>
            </a:r>
            <a:r>
              <a:rPr lang="en-US" dirty="0">
                <a:solidFill>
                  <a:schemeClr val="bg1"/>
                </a:solidFill>
              </a:rPr>
              <a:t> </a:t>
            </a:r>
            <a:r>
              <a:rPr lang="en-US" dirty="0" err="1">
                <a:solidFill>
                  <a:schemeClr val="bg1"/>
                </a:solidFill>
              </a:rPr>
              <a:t>støt</a:t>
            </a:r>
            <a:r>
              <a:rPr lang="en-US" dirty="0">
                <a:solidFill>
                  <a:schemeClr val="bg1"/>
                </a:solidFill>
              </a:rPr>
              <a:t> </a:t>
            </a:r>
            <a:r>
              <a:rPr lang="en-US" dirty="0" err="1">
                <a:solidFill>
                  <a:schemeClr val="bg1"/>
                </a:solidFill>
              </a:rPr>
              <a:t>til</a:t>
            </a:r>
            <a:r>
              <a:rPr lang="en-US" dirty="0">
                <a:solidFill>
                  <a:schemeClr val="bg1"/>
                </a:solidFill>
              </a:rPr>
              <a:t> </a:t>
            </a:r>
            <a:r>
              <a:rPr lang="en-US" dirty="0" err="1">
                <a:solidFill>
                  <a:schemeClr val="bg1"/>
                </a:solidFill>
              </a:rPr>
              <a:t>celler</a:t>
            </a:r>
            <a:r>
              <a:rPr lang="en-US" dirty="0">
                <a:solidFill>
                  <a:schemeClr val="bg1"/>
                </a:solidFill>
              </a:rPr>
              <a:t> </a:t>
            </a:r>
            <a:r>
              <a:rPr lang="en-US" dirty="0" err="1">
                <a:solidFill>
                  <a:schemeClr val="bg1"/>
                </a:solidFill>
              </a:rPr>
              <a:t>fylt</a:t>
            </a:r>
            <a:r>
              <a:rPr lang="en-US" dirty="0">
                <a:solidFill>
                  <a:schemeClr val="bg1"/>
                </a:solidFill>
              </a:rPr>
              <a:t> med </a:t>
            </a:r>
            <a:r>
              <a:rPr lang="en-US" dirty="0" err="1">
                <a:solidFill>
                  <a:schemeClr val="bg1"/>
                </a:solidFill>
              </a:rPr>
              <a:t>edelgasser</a:t>
            </a:r>
            <a:endParaRPr lang="en-US" dirty="0">
              <a:solidFill>
                <a:schemeClr val="bg1"/>
              </a:solidFill>
            </a:endParaRPr>
          </a:p>
          <a:p>
            <a:r>
              <a:rPr lang="en-US" dirty="0">
                <a:solidFill>
                  <a:schemeClr val="bg1"/>
                </a:solidFill>
                <a:cs typeface="Calibri"/>
              </a:rPr>
              <a:t>Da </a:t>
            </a:r>
            <a:r>
              <a:rPr lang="en-US" dirty="0" err="1">
                <a:solidFill>
                  <a:schemeClr val="bg1"/>
                </a:solidFill>
                <a:cs typeface="Calibri"/>
              </a:rPr>
              <a:t>avgis</a:t>
            </a:r>
            <a:r>
              <a:rPr lang="en-US" dirty="0">
                <a:solidFill>
                  <a:schemeClr val="bg1"/>
                </a:solidFill>
                <a:cs typeface="Calibri"/>
              </a:rPr>
              <a:t> </a:t>
            </a:r>
            <a:r>
              <a:rPr lang="en-US" dirty="0" err="1">
                <a:solidFill>
                  <a:schemeClr val="bg1"/>
                </a:solidFill>
                <a:cs typeface="Calibri"/>
              </a:rPr>
              <a:t>lys</a:t>
            </a:r>
            <a:r>
              <a:rPr lang="en-US" dirty="0">
                <a:solidFill>
                  <a:schemeClr val="bg1"/>
                </a:solidFill>
                <a:cs typeface="Calibri"/>
              </a:rPr>
              <a:t>, </a:t>
            </a:r>
            <a:r>
              <a:rPr lang="en-US" dirty="0" err="1">
                <a:solidFill>
                  <a:schemeClr val="bg1"/>
                </a:solidFill>
                <a:cs typeface="Calibri"/>
              </a:rPr>
              <a:t>så</a:t>
            </a:r>
            <a:r>
              <a:rPr lang="en-US" dirty="0">
                <a:solidFill>
                  <a:schemeClr val="bg1"/>
                </a:solidFill>
                <a:cs typeface="Calibri"/>
              </a:rPr>
              <a:t> plasma </a:t>
            </a:r>
            <a:r>
              <a:rPr lang="en-US" dirty="0" err="1">
                <a:solidFill>
                  <a:schemeClr val="bg1"/>
                </a:solidFill>
                <a:cs typeface="Calibri"/>
              </a:rPr>
              <a:t>trenger</a:t>
            </a:r>
            <a:r>
              <a:rPr lang="en-US" dirty="0">
                <a:solidFill>
                  <a:schemeClr val="bg1"/>
                </a:solidFill>
                <a:cs typeface="Calibri"/>
              </a:rPr>
              <a:t> </a:t>
            </a:r>
            <a:r>
              <a:rPr lang="en-US" dirty="0" err="1">
                <a:solidFill>
                  <a:schemeClr val="bg1"/>
                </a:solidFill>
                <a:cs typeface="Calibri"/>
              </a:rPr>
              <a:t>ingen</a:t>
            </a:r>
            <a:r>
              <a:rPr lang="en-US" dirty="0">
                <a:solidFill>
                  <a:schemeClr val="bg1"/>
                </a:solidFill>
                <a:cs typeface="Calibri"/>
              </a:rPr>
              <a:t> backlight</a:t>
            </a:r>
          </a:p>
          <a:p>
            <a:r>
              <a:rPr lang="en-US" dirty="0">
                <a:solidFill>
                  <a:schemeClr val="bg1"/>
                </a:solidFill>
                <a:cs typeface="Calibri"/>
              </a:rPr>
              <a:t>Mest normal </a:t>
            </a:r>
            <a:r>
              <a:rPr lang="en-US" dirty="0" err="1">
                <a:solidFill>
                  <a:schemeClr val="bg1"/>
                </a:solidFill>
                <a:cs typeface="Calibri"/>
              </a:rPr>
              <a:t>gass</a:t>
            </a:r>
            <a:r>
              <a:rPr lang="en-US" dirty="0">
                <a:solidFill>
                  <a:schemeClr val="bg1"/>
                </a:solidFill>
                <a:cs typeface="Calibri"/>
              </a:rPr>
              <a:t> er Xenon, men Neon </a:t>
            </a:r>
            <a:r>
              <a:rPr lang="en-US" dirty="0" err="1">
                <a:solidFill>
                  <a:schemeClr val="bg1"/>
                </a:solidFill>
                <a:cs typeface="Calibri"/>
              </a:rPr>
              <a:t>brukes</a:t>
            </a:r>
            <a:r>
              <a:rPr lang="en-US" dirty="0">
                <a:solidFill>
                  <a:schemeClr val="bg1"/>
                </a:solidFill>
                <a:cs typeface="Calibri"/>
              </a:rPr>
              <a:t> </a:t>
            </a:r>
            <a:r>
              <a:rPr lang="en-US" dirty="0" err="1">
                <a:solidFill>
                  <a:schemeClr val="bg1"/>
                </a:solidFill>
                <a:cs typeface="Calibri"/>
              </a:rPr>
              <a:t>også</a:t>
            </a:r>
            <a:r>
              <a:rPr lang="en-US" dirty="0">
                <a:solidFill>
                  <a:schemeClr val="bg1"/>
                </a:solidFill>
                <a:cs typeface="Calibri"/>
              </a:rPr>
              <a:t> </a:t>
            </a:r>
            <a:r>
              <a:rPr lang="en-US" dirty="0" err="1">
                <a:solidFill>
                  <a:schemeClr val="bg1"/>
                </a:solidFill>
                <a:cs typeface="Calibri"/>
              </a:rPr>
              <a:t>mye</a:t>
            </a:r>
            <a:endParaRPr lang="en-US" dirty="0">
              <a:solidFill>
                <a:schemeClr val="bg1"/>
              </a:solidFill>
              <a:cs typeface="Calibri"/>
            </a:endParaRPr>
          </a:p>
          <a:p>
            <a:r>
              <a:rPr lang="en-US" dirty="0">
                <a:solidFill>
                  <a:schemeClr val="bg1"/>
                </a:solidFill>
                <a:cs typeface="Calibri"/>
              </a:rPr>
              <a:t>Var superior </a:t>
            </a:r>
            <a:r>
              <a:rPr lang="en-US" dirty="0" err="1">
                <a:solidFill>
                  <a:schemeClr val="bg1"/>
                </a:solidFill>
                <a:cs typeface="Calibri"/>
              </a:rPr>
              <a:t>til</a:t>
            </a:r>
            <a:r>
              <a:rPr lang="en-US" dirty="0">
                <a:solidFill>
                  <a:schemeClr val="bg1"/>
                </a:solidFill>
                <a:cs typeface="Calibri"/>
              </a:rPr>
              <a:t> LCD </a:t>
            </a:r>
            <a:r>
              <a:rPr lang="en-US" dirty="0" err="1">
                <a:solidFill>
                  <a:schemeClr val="bg1"/>
                </a:solidFill>
                <a:cs typeface="Calibri"/>
              </a:rPr>
              <a:t>i</a:t>
            </a:r>
            <a:r>
              <a:rPr lang="en-US" dirty="0">
                <a:solidFill>
                  <a:schemeClr val="bg1"/>
                </a:solidFill>
                <a:cs typeface="Calibri"/>
              </a:rPr>
              <a:t> mange </a:t>
            </a:r>
            <a:r>
              <a:rPr lang="en-US" dirty="0" err="1">
                <a:solidFill>
                  <a:schemeClr val="bg1"/>
                </a:solidFill>
                <a:cs typeface="Calibri"/>
              </a:rPr>
              <a:t>år</a:t>
            </a:r>
            <a:r>
              <a:rPr lang="en-US" dirty="0">
                <a:solidFill>
                  <a:schemeClr val="bg1"/>
                </a:solidFill>
                <a:cs typeface="Calibri"/>
              </a:rPr>
              <a:t> </a:t>
            </a:r>
            <a:r>
              <a:rPr lang="en-US" dirty="0" err="1">
                <a:solidFill>
                  <a:schemeClr val="bg1"/>
                </a:solidFill>
                <a:cs typeface="Calibri"/>
              </a:rPr>
              <a:t>på</a:t>
            </a:r>
            <a:r>
              <a:rPr lang="en-US" dirty="0">
                <a:solidFill>
                  <a:schemeClr val="bg1"/>
                </a:solidFill>
                <a:cs typeface="Calibri"/>
              </a:rPr>
              <a:t> </a:t>
            </a:r>
            <a:r>
              <a:rPr lang="en-US" dirty="0" err="1">
                <a:solidFill>
                  <a:schemeClr val="bg1"/>
                </a:solidFill>
                <a:cs typeface="Calibri"/>
              </a:rPr>
              <a:t>områder</a:t>
            </a:r>
            <a:r>
              <a:rPr lang="en-US" dirty="0">
                <a:solidFill>
                  <a:schemeClr val="bg1"/>
                </a:solidFill>
                <a:cs typeface="Calibri"/>
              </a:rPr>
              <a:t> </a:t>
            </a:r>
            <a:r>
              <a:rPr lang="en-US" dirty="0" err="1">
                <a:solidFill>
                  <a:schemeClr val="bg1"/>
                </a:solidFill>
                <a:cs typeface="Calibri"/>
              </a:rPr>
              <a:t>som</a:t>
            </a:r>
            <a:r>
              <a:rPr lang="en-US" dirty="0">
                <a:solidFill>
                  <a:schemeClr val="bg1"/>
                </a:solidFill>
                <a:cs typeface="Calibri"/>
              </a:rPr>
              <a:t> contrast </a:t>
            </a:r>
            <a:r>
              <a:rPr lang="en-US" dirty="0" err="1">
                <a:solidFill>
                  <a:schemeClr val="bg1"/>
                </a:solidFill>
                <a:cs typeface="Calibri"/>
              </a:rPr>
              <a:t>og</a:t>
            </a:r>
            <a:r>
              <a:rPr lang="en-US" dirty="0">
                <a:solidFill>
                  <a:schemeClr val="bg1"/>
                </a:solidFill>
                <a:cs typeface="Calibri"/>
              </a:rPr>
              <a:t> refresh rate, men </a:t>
            </a:r>
            <a:r>
              <a:rPr lang="en-US" dirty="0" err="1">
                <a:solidFill>
                  <a:schemeClr val="bg1"/>
                </a:solidFill>
                <a:cs typeface="Calibri"/>
              </a:rPr>
              <a:t>produseres</a:t>
            </a:r>
            <a:r>
              <a:rPr lang="en-US" dirty="0">
                <a:solidFill>
                  <a:schemeClr val="bg1"/>
                </a:solidFill>
                <a:cs typeface="Calibri"/>
              </a:rPr>
              <a:t> </a:t>
            </a:r>
            <a:r>
              <a:rPr lang="en-US" dirty="0" err="1">
                <a:solidFill>
                  <a:schemeClr val="bg1"/>
                </a:solidFill>
                <a:cs typeface="Calibri"/>
              </a:rPr>
              <a:t>ikke</a:t>
            </a:r>
            <a:r>
              <a:rPr lang="en-US" dirty="0">
                <a:solidFill>
                  <a:schemeClr val="bg1"/>
                </a:solidFill>
                <a:cs typeface="Calibri"/>
              </a:rPr>
              <a:t> </a:t>
            </a:r>
            <a:r>
              <a:rPr lang="en-US" dirty="0" err="1">
                <a:solidFill>
                  <a:schemeClr val="bg1"/>
                </a:solidFill>
                <a:cs typeface="Calibri"/>
              </a:rPr>
              <a:t>lengre</a:t>
            </a:r>
            <a:endParaRPr lang="en-US" dirty="0">
              <a:solidFill>
                <a:schemeClr val="bg1"/>
              </a:solidFill>
              <a:cs typeface="Calibri"/>
            </a:endParaRPr>
          </a:p>
          <a:p>
            <a:endParaRPr lang="en-US" dirty="0">
              <a:solidFill>
                <a:schemeClr val="bg1"/>
              </a:solidFill>
              <a:cs typeface="Calibri"/>
            </a:endParaRPr>
          </a:p>
          <a:p>
            <a:endParaRPr lang="en-US" dirty="0">
              <a:solidFill>
                <a:srgbClr val="000000"/>
              </a:solidFill>
              <a:cs typeface="Calibri" panose="020F0502020204030204"/>
            </a:endParaRPr>
          </a:p>
          <a:p>
            <a:pPr marL="0" indent="0">
              <a:buNone/>
            </a:pPr>
            <a:br>
              <a:rPr lang="en-US" dirty="0">
                <a:solidFill>
                  <a:schemeClr val="bg1"/>
                </a:solidFill>
              </a:rPr>
            </a:br>
            <a:endParaRPr lang="en-US" dirty="0">
              <a:solidFill>
                <a:schemeClr val="bg1"/>
              </a:solidFill>
              <a:cs typeface="Calibri"/>
            </a:endParaRPr>
          </a:p>
        </p:txBody>
      </p:sp>
    </p:spTree>
    <p:extLst>
      <p:ext uri="{BB962C8B-B14F-4D97-AF65-F5344CB8AC3E}">
        <p14:creationId xmlns:p14="http://schemas.microsoft.com/office/powerpoint/2010/main" val="346040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095D05C5-12B5-3EEC-4EFF-1A19C72BAA31}"/>
              </a:ext>
            </a:extLst>
          </p:cNvPr>
          <p:cNvSpPr>
            <a:spLocks noGrp="1"/>
          </p:cNvSpPr>
          <p:nvPr>
            <p:ph type="title"/>
          </p:nvPr>
        </p:nvSpPr>
        <p:spPr>
          <a:xfrm>
            <a:off x="630936" y="502920"/>
            <a:ext cx="3419856" cy="1463040"/>
          </a:xfrm>
        </p:spPr>
        <p:txBody>
          <a:bodyPr vert="horz" lIns="91440" tIns="45720" rIns="91440" bIns="45720" rtlCol="0" anchor="ctr">
            <a:normAutofit fontScale="90000"/>
          </a:bodyPr>
          <a:lstStyle/>
          <a:p>
            <a:br>
              <a:rPr lang="en-US" sz="2300" kern="1200" dirty="0">
                <a:solidFill>
                  <a:schemeClr val="tx1"/>
                </a:solidFill>
                <a:latin typeface="+mj-lt"/>
                <a:ea typeface="+mj-ea"/>
                <a:cs typeface="+mj-cs"/>
              </a:rPr>
            </a:br>
            <a:r>
              <a:rPr lang="en-US" sz="3200" b="1" kern="1200" dirty="0">
                <a:solidFill>
                  <a:schemeClr val="tx1"/>
                </a:solidFill>
                <a:latin typeface="+mj-lt"/>
                <a:ea typeface="+mj-ea"/>
                <a:cs typeface="+mj-cs"/>
              </a:rPr>
              <a:t>OLED - </a:t>
            </a:r>
            <a:r>
              <a:rPr lang="en-US" sz="3200" b="1" i="0" kern="1200" dirty="0">
                <a:solidFill>
                  <a:schemeClr val="tx1"/>
                </a:solidFill>
                <a:effectLst/>
                <a:latin typeface="+mj-lt"/>
                <a:ea typeface="+mj-ea"/>
                <a:cs typeface="+mj-cs"/>
              </a:rPr>
              <a:t>Organic Light Emitting Diode</a:t>
            </a:r>
            <a:br>
              <a:rPr lang="en-US" sz="3200" b="1" kern="1200" dirty="0">
                <a:solidFill>
                  <a:schemeClr val="tx1"/>
                </a:solidFill>
                <a:latin typeface="+mj-lt"/>
                <a:ea typeface="+mj-ea"/>
                <a:cs typeface="+mj-cs"/>
              </a:rPr>
            </a:br>
            <a:endParaRPr lang="en-US" sz="3200" b="1" kern="1200" dirty="0">
              <a:solidFill>
                <a:schemeClr val="tx1"/>
              </a:solidFill>
              <a:latin typeface="+mj-lt"/>
              <a:ea typeface="+mj-ea"/>
              <a:cs typeface="+mj-cs"/>
            </a:endParaRPr>
          </a:p>
        </p:txBody>
      </p:sp>
      <p:sp>
        <p:nvSpPr>
          <p:cNvPr id="205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ssholder for innhold 2">
            <a:extLst>
              <a:ext uri="{FF2B5EF4-FFF2-40B4-BE49-F238E27FC236}">
                <a16:creationId xmlns:a16="http://schemas.microsoft.com/office/drawing/2014/main" id="{3BE82BD3-BEBD-6095-CCDD-E8FDE2DC4CD4}"/>
              </a:ext>
            </a:extLst>
          </p:cNvPr>
          <p:cNvSpPr>
            <a:spLocks noGrp="1"/>
          </p:cNvSpPr>
          <p:nvPr>
            <p:ph sz="half" idx="1"/>
          </p:nvPr>
        </p:nvSpPr>
        <p:spPr>
          <a:xfrm>
            <a:off x="4654295" y="502920"/>
            <a:ext cx="6894576" cy="1463040"/>
          </a:xfrm>
        </p:spPr>
        <p:txBody>
          <a:bodyPr vert="horz" lIns="91440" tIns="45720" rIns="91440" bIns="45720" rtlCol="0" anchor="ctr">
            <a:normAutofit/>
          </a:bodyPr>
          <a:lstStyle/>
          <a:p>
            <a:r>
              <a:rPr lang="en-US" sz="1700" dirty="0"/>
              <a:t>Sender </a:t>
            </a:r>
            <a:r>
              <a:rPr lang="en-US" sz="1700" dirty="0" err="1"/>
              <a:t>strøm</a:t>
            </a:r>
            <a:r>
              <a:rPr lang="en-US" sz="1700" dirty="0"/>
              <a:t> </a:t>
            </a:r>
            <a:r>
              <a:rPr lang="en-US" sz="1700" dirty="0" err="1"/>
              <a:t>gjennom</a:t>
            </a:r>
            <a:r>
              <a:rPr lang="en-US" sz="1700" dirty="0"/>
              <a:t> et </a:t>
            </a:r>
            <a:r>
              <a:rPr lang="en-US" sz="1700" dirty="0" err="1"/>
              <a:t>organisk</a:t>
            </a:r>
            <a:r>
              <a:rPr lang="en-US" sz="1700" dirty="0"/>
              <a:t> </a:t>
            </a:r>
            <a:r>
              <a:rPr lang="en-US" sz="1700" dirty="0" err="1"/>
              <a:t>materiale</a:t>
            </a:r>
            <a:r>
              <a:rPr lang="en-US" sz="1700" dirty="0"/>
              <a:t>, </a:t>
            </a:r>
            <a:r>
              <a:rPr lang="en-US" sz="1700" dirty="0" err="1"/>
              <a:t>som</a:t>
            </a:r>
            <a:r>
              <a:rPr lang="en-US" sz="1700" dirty="0"/>
              <a:t> </a:t>
            </a:r>
            <a:r>
              <a:rPr lang="en-US" sz="1700" dirty="0" err="1"/>
              <a:t>dermed</a:t>
            </a:r>
            <a:r>
              <a:rPr lang="en-US" sz="1700" dirty="0"/>
              <a:t> </a:t>
            </a:r>
            <a:r>
              <a:rPr lang="en-US" sz="1700" dirty="0" err="1"/>
              <a:t>lyser</a:t>
            </a:r>
            <a:r>
              <a:rPr lang="en-US" sz="1700" dirty="0"/>
              <a:t> </a:t>
            </a:r>
            <a:r>
              <a:rPr lang="en-US" sz="1700" dirty="0" err="1"/>
              <a:t>opp</a:t>
            </a:r>
            <a:endParaRPr lang="en-US" sz="1700" dirty="0"/>
          </a:p>
          <a:p>
            <a:r>
              <a:rPr lang="en-US" sz="1700" dirty="0" err="1"/>
              <a:t>Hver</a:t>
            </a:r>
            <a:r>
              <a:rPr lang="en-US" sz="1700" dirty="0"/>
              <a:t> pixel er </a:t>
            </a:r>
            <a:r>
              <a:rPr lang="en-US" sz="1700" dirty="0" err="1"/>
              <a:t>dermed</a:t>
            </a:r>
            <a:r>
              <a:rPr lang="en-US" sz="1700" dirty="0"/>
              <a:t> sin </a:t>
            </a:r>
            <a:r>
              <a:rPr lang="en-US" sz="1700" dirty="0" err="1"/>
              <a:t>egen</a:t>
            </a:r>
            <a:r>
              <a:rPr lang="en-US" sz="1700" dirty="0"/>
              <a:t> </a:t>
            </a:r>
            <a:r>
              <a:rPr lang="en-US" sz="1700" dirty="0" err="1"/>
              <a:t>lyskilde</a:t>
            </a:r>
            <a:r>
              <a:rPr lang="en-US" sz="1700" dirty="0"/>
              <a:t>, </a:t>
            </a:r>
            <a:r>
              <a:rPr lang="en-US" sz="1700" dirty="0" err="1"/>
              <a:t>og</a:t>
            </a:r>
            <a:r>
              <a:rPr lang="en-US" sz="1700" dirty="0"/>
              <a:t> </a:t>
            </a:r>
            <a:r>
              <a:rPr lang="en-US" sz="1700" dirty="0" err="1"/>
              <a:t>trenger</a:t>
            </a:r>
            <a:r>
              <a:rPr lang="en-US" sz="1700" dirty="0"/>
              <a:t> </a:t>
            </a:r>
            <a:r>
              <a:rPr lang="en-US" sz="1700" dirty="0" err="1"/>
              <a:t>derfor</a:t>
            </a:r>
            <a:r>
              <a:rPr lang="en-US" sz="1700" dirty="0"/>
              <a:t> </a:t>
            </a:r>
            <a:r>
              <a:rPr lang="en-US" sz="1700" dirty="0" err="1"/>
              <a:t>ikke</a:t>
            </a:r>
            <a:r>
              <a:rPr lang="en-US" sz="1700" dirty="0"/>
              <a:t> backlight</a:t>
            </a:r>
          </a:p>
          <a:p>
            <a:r>
              <a:rPr lang="en-US" sz="1700" dirty="0"/>
              <a:t>Er </a:t>
            </a:r>
            <a:r>
              <a:rPr lang="en-US" sz="1700" dirty="0" err="1"/>
              <a:t>bedre</a:t>
            </a:r>
            <a:r>
              <a:rPr lang="en-US" sz="1700" dirty="0"/>
              <a:t> </a:t>
            </a:r>
            <a:r>
              <a:rPr lang="en-US" sz="1700" dirty="0" err="1"/>
              <a:t>enn</a:t>
            </a:r>
            <a:r>
              <a:rPr lang="en-US" sz="1700" dirty="0"/>
              <a:t> LCD </a:t>
            </a:r>
            <a:r>
              <a:rPr lang="en-US" sz="1700" dirty="0" err="1"/>
              <a:t>på</a:t>
            </a:r>
            <a:r>
              <a:rPr lang="en-US" sz="1700" dirty="0"/>
              <a:t> </a:t>
            </a:r>
            <a:r>
              <a:rPr lang="en-US" sz="1700" dirty="0" err="1"/>
              <a:t>så</a:t>
            </a:r>
            <a:r>
              <a:rPr lang="en-US" sz="1700" dirty="0"/>
              <a:t> å </a:t>
            </a:r>
            <a:r>
              <a:rPr lang="en-US" sz="1700" dirty="0" err="1"/>
              <a:t>si</a:t>
            </a:r>
            <a:r>
              <a:rPr lang="en-US" sz="1700" dirty="0"/>
              <a:t> alt, men er </a:t>
            </a:r>
            <a:r>
              <a:rPr lang="en-US" sz="1700" dirty="0" err="1"/>
              <a:t>dyrere</a:t>
            </a:r>
            <a:endParaRPr lang="en-US" sz="1700" dirty="0"/>
          </a:p>
        </p:txBody>
      </p:sp>
      <p:pic>
        <p:nvPicPr>
          <p:cNvPr id="2050" name="Picture 2">
            <a:extLst>
              <a:ext uri="{FF2B5EF4-FFF2-40B4-BE49-F238E27FC236}">
                <a16:creationId xmlns:a16="http://schemas.microsoft.com/office/drawing/2014/main" id="{31745D2F-086A-2AF5-1348-B8C7790D07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2673864"/>
            <a:ext cx="10917936" cy="319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2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7012D4B-CB2B-C44D-AA8E-DC740CC97656}"/>
              </a:ext>
            </a:extLst>
          </p:cNvPr>
          <p:cNvSpPr>
            <a:spLocks noGrp="1"/>
          </p:cNvSpPr>
          <p:nvPr>
            <p:ph type="title"/>
          </p:nvPr>
        </p:nvSpPr>
        <p:spPr/>
        <p:txBody>
          <a:bodyPr/>
          <a:lstStyle/>
          <a:p>
            <a:r>
              <a:rPr lang="nb-NO"/>
              <a:t>Pixel – Picture Element</a:t>
            </a:r>
            <a:endParaRPr lang="nb-NO" dirty="0"/>
          </a:p>
        </p:txBody>
      </p:sp>
      <p:sp>
        <p:nvSpPr>
          <p:cNvPr id="3" name="Plassholder for innhold 2">
            <a:extLst>
              <a:ext uri="{FF2B5EF4-FFF2-40B4-BE49-F238E27FC236}">
                <a16:creationId xmlns:a16="http://schemas.microsoft.com/office/drawing/2014/main" id="{BA14C9F3-DC8D-4EEB-4078-E3754CAFE444}"/>
              </a:ext>
            </a:extLst>
          </p:cNvPr>
          <p:cNvSpPr>
            <a:spLocks noGrp="1"/>
          </p:cNvSpPr>
          <p:nvPr>
            <p:ph idx="1"/>
          </p:nvPr>
        </p:nvSpPr>
        <p:spPr/>
        <p:txBody>
          <a:bodyPr>
            <a:normAutofit/>
          </a:bodyPr>
          <a:lstStyle/>
          <a:p>
            <a:r>
              <a:rPr lang="nb-NO" dirty="0"/>
              <a:t>Den minste komponenten i et digitalt bilde</a:t>
            </a:r>
          </a:p>
          <a:p>
            <a:r>
              <a:rPr lang="nb-NO" dirty="0"/>
              <a:t>Uttrykkes som Dots Per Inches når vi snakker om printere</a:t>
            </a:r>
          </a:p>
          <a:p>
            <a:r>
              <a:rPr lang="nb-NO" dirty="0"/>
              <a:t>Fargedybden er gitt av hvor mange bits vi bruker til å beskrive hver farge per </a:t>
            </a:r>
            <a:r>
              <a:rPr lang="nb-NO" dirty="0" err="1"/>
              <a:t>pixel</a:t>
            </a:r>
            <a:endParaRPr lang="nb-NO" dirty="0"/>
          </a:p>
          <a:p>
            <a:r>
              <a:rPr lang="en-US" b="0" i="0" dirty="0">
                <a:solidFill>
                  <a:srgbClr val="202122"/>
                </a:solidFill>
                <a:effectLst/>
                <a:latin typeface="Arial" panose="020B0604020202020204" pitchFamily="34" charset="0"/>
              </a:rPr>
              <a:t>F. </a:t>
            </a:r>
            <a:r>
              <a:rPr lang="en-US" b="0" i="0" dirty="0" err="1">
                <a:solidFill>
                  <a:srgbClr val="202122"/>
                </a:solidFill>
                <a:effectLst/>
                <a:latin typeface="Arial" panose="020B0604020202020204" pitchFamily="34" charset="0"/>
              </a:rPr>
              <a:t>eks</a:t>
            </a:r>
            <a:r>
              <a:rPr lang="en-US" b="0" i="0" dirty="0">
                <a:solidFill>
                  <a:srgbClr val="202122"/>
                </a:solidFill>
                <a:effectLst/>
                <a:latin typeface="Arial" panose="020B0604020202020204" pitchFamily="34" charset="0"/>
              </a:rPr>
              <a:t>. 24 </a:t>
            </a:r>
            <a:r>
              <a:rPr lang="en-US" b="0" i="0" dirty="0" err="1">
                <a:solidFill>
                  <a:srgbClr val="202122"/>
                </a:solidFill>
                <a:effectLst/>
                <a:latin typeface="Arial" panose="020B0604020202020204" pitchFamily="34" charset="0"/>
              </a:rPr>
              <a:t>bpp</a:t>
            </a:r>
            <a:r>
              <a:rPr lang="en-US" b="0" i="0" dirty="0">
                <a:solidFill>
                  <a:srgbClr val="202122"/>
                </a:solidFill>
                <a:effectLst/>
                <a:latin typeface="Arial" panose="020B0604020202020204" pitchFamily="34" charset="0"/>
              </a:rPr>
              <a:t>, 2</a:t>
            </a:r>
            <a:r>
              <a:rPr lang="en-US" b="0" i="0" baseline="30000" dirty="0">
                <a:solidFill>
                  <a:srgbClr val="202122"/>
                </a:solidFill>
                <a:effectLst/>
                <a:latin typeface="Arial" panose="020B0604020202020204" pitchFamily="34" charset="0"/>
              </a:rPr>
              <a:t>24</a:t>
            </a:r>
            <a:r>
              <a:rPr lang="en-US" b="0" i="0" dirty="0">
                <a:solidFill>
                  <a:srgbClr val="202122"/>
                </a:solidFill>
                <a:effectLst/>
                <a:latin typeface="Arial" panose="020B0604020202020204" pitchFamily="34" charset="0"/>
              </a:rPr>
              <a:t> = 16,777,216 color (</a:t>
            </a:r>
            <a:r>
              <a:rPr lang="en-US" b="0" i="0" dirty="0" err="1">
                <a:solidFill>
                  <a:srgbClr val="202122"/>
                </a:solidFill>
                <a:effectLst/>
                <a:latin typeface="Arial" panose="020B0604020202020204" pitchFamily="34" charset="0"/>
              </a:rPr>
              <a:t>Truecolor</a:t>
            </a:r>
            <a:r>
              <a:rPr lang="en-US" b="0" i="0" dirty="0">
                <a:solidFill>
                  <a:srgbClr val="202122"/>
                </a:solidFill>
                <a:effectLst/>
                <a:latin typeface="Arial" panose="020B0604020202020204" pitchFamily="34" charset="0"/>
              </a:rPr>
              <a:t>)</a:t>
            </a:r>
            <a:endParaRPr lang="nb-NO" dirty="0"/>
          </a:p>
          <a:p>
            <a:r>
              <a:rPr lang="nb-NO" dirty="0"/>
              <a:t>Jo flere </a:t>
            </a:r>
            <a:r>
              <a:rPr lang="nb-NO" dirty="0" err="1"/>
              <a:t>pixler</a:t>
            </a:r>
            <a:r>
              <a:rPr lang="nb-NO" dirty="0"/>
              <a:t>, jo nærmere </a:t>
            </a:r>
            <a:r>
              <a:rPr lang="nb-NO" dirty="0" err="1"/>
              <a:t>orginalen</a:t>
            </a:r>
            <a:r>
              <a:rPr lang="nb-NO" dirty="0"/>
              <a:t> kan vi beskrive bildet (digital </a:t>
            </a:r>
            <a:r>
              <a:rPr lang="nb-NO" dirty="0" err="1"/>
              <a:t>vs</a:t>
            </a:r>
            <a:r>
              <a:rPr lang="nb-NO" dirty="0"/>
              <a:t> analog!)</a:t>
            </a:r>
          </a:p>
          <a:p>
            <a:r>
              <a:rPr lang="nb-NO" dirty="0"/>
              <a:t>Uttrykkes enten som f. eks. 640x480 (horisontal x vertikal) eller som 0,3 </a:t>
            </a:r>
            <a:r>
              <a:rPr lang="nb-NO" dirty="0" err="1"/>
              <a:t>megapixler</a:t>
            </a:r>
            <a:endParaRPr lang="nb-NO" dirty="0"/>
          </a:p>
        </p:txBody>
      </p:sp>
    </p:spTree>
    <p:extLst>
      <p:ext uri="{BB962C8B-B14F-4D97-AF65-F5344CB8AC3E}">
        <p14:creationId xmlns:p14="http://schemas.microsoft.com/office/powerpoint/2010/main" val="2942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201CD5-47EF-7D93-A5FB-C0C13EA42440}"/>
              </a:ext>
            </a:extLst>
          </p:cNvPr>
          <p:cNvSpPr>
            <a:spLocks noGrp="1"/>
          </p:cNvSpPr>
          <p:nvPr>
            <p:ph type="title"/>
          </p:nvPr>
        </p:nvSpPr>
        <p:spPr/>
        <p:txBody>
          <a:bodyPr/>
          <a:lstStyle/>
          <a:p>
            <a:endParaRPr lang="nb-NO" dirty="0"/>
          </a:p>
        </p:txBody>
      </p:sp>
      <p:sp>
        <p:nvSpPr>
          <p:cNvPr id="3" name="Plassholder for innhold 2">
            <a:extLst>
              <a:ext uri="{FF2B5EF4-FFF2-40B4-BE49-F238E27FC236}">
                <a16:creationId xmlns:a16="http://schemas.microsoft.com/office/drawing/2014/main" id="{5A0AFBC3-DEC5-91C1-9D22-AB964DF08404}"/>
              </a:ext>
            </a:extLst>
          </p:cNvPr>
          <p:cNvSpPr>
            <a:spLocks noGrp="1"/>
          </p:cNvSpPr>
          <p:nvPr>
            <p:ph idx="1"/>
          </p:nvPr>
        </p:nvSpPr>
        <p:spPr/>
        <p:txBody>
          <a:bodyPr/>
          <a:lstStyle/>
          <a:p>
            <a:endParaRPr lang="nb-NO"/>
          </a:p>
        </p:txBody>
      </p:sp>
      <p:pic>
        <p:nvPicPr>
          <p:cNvPr id="6" name="Bilde 5">
            <a:extLst>
              <a:ext uri="{FF2B5EF4-FFF2-40B4-BE49-F238E27FC236}">
                <a16:creationId xmlns:a16="http://schemas.microsoft.com/office/drawing/2014/main" id="{FE1E799A-1DAF-17D2-0768-B64A24124F73}"/>
              </a:ext>
            </a:extLst>
          </p:cNvPr>
          <p:cNvPicPr>
            <a:picLocks noChangeAspect="1"/>
          </p:cNvPicPr>
          <p:nvPr/>
        </p:nvPicPr>
        <p:blipFill>
          <a:blip r:embed="rId2"/>
          <a:stretch>
            <a:fillRect/>
          </a:stretch>
        </p:blipFill>
        <p:spPr>
          <a:xfrm>
            <a:off x="-1" y="0"/>
            <a:ext cx="12530673" cy="6858000"/>
          </a:xfrm>
          <a:prstGeom prst="rect">
            <a:avLst/>
          </a:prstGeom>
        </p:spPr>
      </p:pic>
    </p:spTree>
    <p:extLst>
      <p:ext uri="{BB962C8B-B14F-4D97-AF65-F5344CB8AC3E}">
        <p14:creationId xmlns:p14="http://schemas.microsoft.com/office/powerpoint/2010/main" val="50498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70370666-3196-BDAF-EA4E-79E06A3A6568}"/>
              </a:ext>
            </a:extLst>
          </p:cNvPr>
          <p:cNvSpPr>
            <a:spLocks noGrp="1"/>
          </p:cNvSpPr>
          <p:nvPr>
            <p:ph type="title"/>
          </p:nvPr>
        </p:nvSpPr>
        <p:spPr>
          <a:xfrm>
            <a:off x="630936" y="639520"/>
            <a:ext cx="3429000" cy="1719072"/>
          </a:xfrm>
        </p:spPr>
        <p:txBody>
          <a:bodyPr anchor="b">
            <a:normAutofit/>
          </a:bodyPr>
          <a:lstStyle/>
          <a:p>
            <a:r>
              <a:rPr lang="nb-NO" sz="5400"/>
              <a:t>Contrast Ratio</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B03AF14-43B6-1A8D-D9D4-F733C18E0CE4}"/>
              </a:ext>
            </a:extLst>
          </p:cNvPr>
          <p:cNvSpPr>
            <a:spLocks noGrp="1"/>
          </p:cNvSpPr>
          <p:nvPr>
            <p:ph idx="1"/>
          </p:nvPr>
        </p:nvSpPr>
        <p:spPr>
          <a:xfrm>
            <a:off x="630936" y="2807208"/>
            <a:ext cx="3429000" cy="3410712"/>
          </a:xfrm>
        </p:spPr>
        <p:txBody>
          <a:bodyPr anchor="t">
            <a:normAutofit/>
          </a:bodyPr>
          <a:lstStyle/>
          <a:p>
            <a:r>
              <a:rPr lang="en-US" sz="2200" dirty="0" err="1"/>
              <a:t>Forskjellen</a:t>
            </a:r>
            <a:r>
              <a:rPr lang="en-US" sz="2200" dirty="0"/>
              <a:t> </a:t>
            </a:r>
            <a:r>
              <a:rPr lang="en-US" sz="2200" dirty="0" err="1"/>
              <a:t>mellom</a:t>
            </a:r>
            <a:r>
              <a:rPr lang="en-US" sz="2200" dirty="0"/>
              <a:t> </a:t>
            </a:r>
            <a:r>
              <a:rPr lang="en-US" sz="2200" dirty="0" err="1"/>
              <a:t>lysstyrken</a:t>
            </a:r>
            <a:r>
              <a:rPr lang="en-US" sz="2200" dirty="0"/>
              <a:t> </a:t>
            </a:r>
            <a:r>
              <a:rPr lang="en-US" sz="2200" dirty="0" err="1"/>
              <a:t>i</a:t>
            </a:r>
            <a:r>
              <a:rPr lang="en-US" sz="2200" dirty="0"/>
              <a:t> det </a:t>
            </a:r>
            <a:r>
              <a:rPr lang="en-US" sz="2200" dirty="0" err="1"/>
              <a:t>lyseste</a:t>
            </a:r>
            <a:r>
              <a:rPr lang="en-US" sz="2200" dirty="0"/>
              <a:t> </a:t>
            </a:r>
            <a:r>
              <a:rPr lang="en-US" sz="2200" dirty="0" err="1"/>
              <a:t>og</a:t>
            </a:r>
            <a:r>
              <a:rPr lang="en-US" sz="2200" dirty="0"/>
              <a:t> det </a:t>
            </a:r>
            <a:r>
              <a:rPr lang="en-US" sz="2200" dirty="0" err="1"/>
              <a:t>mørkeste</a:t>
            </a:r>
            <a:r>
              <a:rPr lang="en-US" sz="2200" dirty="0"/>
              <a:t> </a:t>
            </a:r>
            <a:r>
              <a:rPr lang="en-US" sz="2200" dirty="0" err="1"/>
              <a:t>punktet</a:t>
            </a:r>
            <a:endParaRPr lang="en-US" sz="2200" dirty="0"/>
          </a:p>
        </p:txBody>
      </p:sp>
      <p:pic>
        <p:nvPicPr>
          <p:cNvPr id="5" name="Plassholder for innhold 4">
            <a:extLst>
              <a:ext uri="{FF2B5EF4-FFF2-40B4-BE49-F238E27FC236}">
                <a16:creationId xmlns:a16="http://schemas.microsoft.com/office/drawing/2014/main" id="{8F58E9F9-264E-1CF0-7D99-DD53DFFAABA1}"/>
              </a:ext>
            </a:extLst>
          </p:cNvPr>
          <p:cNvPicPr>
            <a:picLocks noChangeAspect="1"/>
          </p:cNvPicPr>
          <p:nvPr/>
        </p:nvPicPr>
        <p:blipFill>
          <a:blip r:embed="rId2"/>
          <a:stretch>
            <a:fillRect/>
          </a:stretch>
        </p:blipFill>
        <p:spPr>
          <a:xfrm>
            <a:off x="4654296" y="736549"/>
            <a:ext cx="6903720" cy="5384901"/>
          </a:xfrm>
          <a:prstGeom prst="rect">
            <a:avLst/>
          </a:prstGeom>
        </p:spPr>
      </p:pic>
    </p:spTree>
    <p:extLst>
      <p:ext uri="{BB962C8B-B14F-4D97-AF65-F5344CB8AC3E}">
        <p14:creationId xmlns:p14="http://schemas.microsoft.com/office/powerpoint/2010/main" val="201693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53BFB99-37FF-76A4-D411-F37AB5A9BB2A}"/>
              </a:ext>
            </a:extLst>
          </p:cNvPr>
          <p:cNvSpPr>
            <a:spLocks noGrp="1"/>
          </p:cNvSpPr>
          <p:nvPr>
            <p:ph type="title"/>
          </p:nvPr>
        </p:nvSpPr>
        <p:spPr/>
        <p:txBody>
          <a:bodyPr/>
          <a:lstStyle/>
          <a:p>
            <a:r>
              <a:rPr lang="nb-NO" b="1" i="0" dirty="0" err="1">
                <a:solidFill>
                  <a:srgbClr val="202122"/>
                </a:solidFill>
                <a:effectLst/>
                <a:latin typeface="Arial" panose="020B0604020202020204" pitchFamily="34" charset="0"/>
              </a:rPr>
              <a:t>Response</a:t>
            </a:r>
            <a:r>
              <a:rPr lang="nb-NO" b="1" i="0" dirty="0">
                <a:solidFill>
                  <a:srgbClr val="202122"/>
                </a:solidFill>
                <a:effectLst/>
                <a:latin typeface="Arial" panose="020B0604020202020204" pitchFamily="34" charset="0"/>
              </a:rPr>
              <a:t> time og </a:t>
            </a:r>
            <a:r>
              <a:rPr lang="nb-NO" b="1" i="0" dirty="0" err="1">
                <a:solidFill>
                  <a:srgbClr val="202122"/>
                </a:solidFill>
                <a:effectLst/>
                <a:latin typeface="Arial" panose="020B0604020202020204" pitchFamily="34" charset="0"/>
              </a:rPr>
              <a:t>Frame</a:t>
            </a:r>
            <a:r>
              <a:rPr lang="nb-NO" b="1" i="0" dirty="0">
                <a:solidFill>
                  <a:srgbClr val="202122"/>
                </a:solidFill>
                <a:effectLst/>
                <a:latin typeface="Arial" panose="020B0604020202020204" pitchFamily="34" charset="0"/>
              </a:rPr>
              <a:t> Rate</a:t>
            </a:r>
            <a:endParaRPr lang="nb-NO" dirty="0"/>
          </a:p>
        </p:txBody>
      </p:sp>
      <p:sp>
        <p:nvSpPr>
          <p:cNvPr id="3" name="Plassholder for innhold 2">
            <a:extLst>
              <a:ext uri="{FF2B5EF4-FFF2-40B4-BE49-F238E27FC236}">
                <a16:creationId xmlns:a16="http://schemas.microsoft.com/office/drawing/2014/main" id="{8753FEED-4105-8056-7DEF-FF55F68A031F}"/>
              </a:ext>
            </a:extLst>
          </p:cNvPr>
          <p:cNvSpPr>
            <a:spLocks noGrp="1"/>
          </p:cNvSpPr>
          <p:nvPr>
            <p:ph idx="1"/>
          </p:nvPr>
        </p:nvSpPr>
        <p:spPr/>
        <p:txBody>
          <a:bodyPr/>
          <a:lstStyle/>
          <a:p>
            <a:r>
              <a:rPr lang="nb-NO" dirty="0"/>
              <a:t>Hvor lang tid det tar skjermen å gå fra en helt svart </a:t>
            </a:r>
            <a:r>
              <a:rPr lang="nb-NO" dirty="0" err="1"/>
              <a:t>pixel</a:t>
            </a:r>
            <a:r>
              <a:rPr lang="nb-NO" dirty="0"/>
              <a:t> til en helt hvit </a:t>
            </a:r>
            <a:r>
              <a:rPr lang="nb-NO" dirty="0" err="1"/>
              <a:t>pixel</a:t>
            </a:r>
            <a:r>
              <a:rPr lang="nb-NO" dirty="0"/>
              <a:t> og tilbake igjen kaller vi </a:t>
            </a:r>
            <a:r>
              <a:rPr lang="nb-NO" dirty="0" err="1"/>
              <a:t>Response</a:t>
            </a:r>
            <a:r>
              <a:rPr lang="nb-NO" dirty="0"/>
              <a:t> Time</a:t>
            </a:r>
          </a:p>
          <a:p>
            <a:r>
              <a:rPr lang="nb-NO" dirty="0" err="1"/>
              <a:t>Frame</a:t>
            </a:r>
            <a:r>
              <a:rPr lang="nb-NO" dirty="0"/>
              <a:t> Rate oppgis i Hz</a:t>
            </a:r>
          </a:p>
          <a:p>
            <a:r>
              <a:rPr lang="nb-NO" dirty="0"/>
              <a:t>Vanlig film er gjerne 24 FPS, TV-sendinger er 50Hz, er den for lav kan vi oppfatte «</a:t>
            </a:r>
            <a:r>
              <a:rPr lang="nb-NO" dirty="0" err="1"/>
              <a:t>Flicker</a:t>
            </a:r>
            <a:r>
              <a:rPr lang="nb-NO" dirty="0"/>
              <a:t>»</a:t>
            </a:r>
          </a:p>
          <a:p>
            <a:r>
              <a:rPr lang="nb-NO" dirty="0"/>
              <a:t>På gamle skjermer kunne man få </a:t>
            </a:r>
            <a:r>
              <a:rPr lang="nb-NO" dirty="0" err="1"/>
              <a:t>Burn</a:t>
            </a:r>
            <a:r>
              <a:rPr lang="nb-NO" dirty="0"/>
              <a:t>-In, nå snakker vi om Image </a:t>
            </a:r>
            <a:r>
              <a:rPr lang="nb-NO" dirty="0" err="1"/>
              <a:t>Persistence</a:t>
            </a:r>
            <a:endParaRPr lang="nb-NO" dirty="0"/>
          </a:p>
          <a:p>
            <a:endParaRPr lang="nb-NO" dirty="0"/>
          </a:p>
        </p:txBody>
      </p:sp>
    </p:spTree>
    <p:extLst>
      <p:ext uri="{BB962C8B-B14F-4D97-AF65-F5344CB8AC3E}">
        <p14:creationId xmlns:p14="http://schemas.microsoft.com/office/powerpoint/2010/main" val="268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de 4">
            <a:extLst>
              <a:ext uri="{FF2B5EF4-FFF2-40B4-BE49-F238E27FC236}">
                <a16:creationId xmlns:a16="http://schemas.microsoft.com/office/drawing/2014/main" id="{68060959-069F-FB28-EA62-910595AECCEA}"/>
              </a:ext>
            </a:extLst>
          </p:cNvPr>
          <p:cNvPicPr>
            <a:picLocks noChangeAspect="1"/>
          </p:cNvPicPr>
          <p:nvPr/>
        </p:nvPicPr>
        <p:blipFill>
          <a:blip r:embed="rId2"/>
          <a:stretch>
            <a:fillRect/>
          </a:stretch>
        </p:blipFill>
        <p:spPr>
          <a:xfrm>
            <a:off x="891119" y="965199"/>
            <a:ext cx="3116707" cy="4927602"/>
          </a:xfrm>
          <a:prstGeom prst="rect">
            <a:avLst/>
          </a:prstGeom>
        </p:spPr>
      </p:pic>
      <p:sp>
        <p:nvSpPr>
          <p:cNvPr id="19" name="Freeform: Shape 18">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tel 1">
            <a:extLst>
              <a:ext uri="{FF2B5EF4-FFF2-40B4-BE49-F238E27FC236}">
                <a16:creationId xmlns:a16="http://schemas.microsoft.com/office/drawing/2014/main" id="{FD8160A8-1AA2-C3EF-2D56-C2D853C6FF0E}"/>
              </a:ext>
            </a:extLst>
          </p:cNvPr>
          <p:cNvSpPr>
            <a:spLocks noGrp="1"/>
          </p:cNvSpPr>
          <p:nvPr>
            <p:ph type="title"/>
          </p:nvPr>
        </p:nvSpPr>
        <p:spPr>
          <a:xfrm>
            <a:off x="5759354" y="457201"/>
            <a:ext cx="5337270" cy="1835911"/>
          </a:xfrm>
        </p:spPr>
        <p:txBody>
          <a:bodyPr anchor="b">
            <a:normAutofit/>
          </a:bodyPr>
          <a:lstStyle/>
          <a:p>
            <a:r>
              <a:rPr lang="nb-NO" sz="5400">
                <a:solidFill>
                  <a:srgbClr val="FFFFFF"/>
                </a:solidFill>
              </a:rPr>
              <a:t>Skrivere</a:t>
            </a:r>
          </a:p>
        </p:txBody>
      </p:sp>
      <p:sp>
        <p:nvSpPr>
          <p:cNvPr id="21"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ssholder for innhold 2">
            <a:extLst>
              <a:ext uri="{FF2B5EF4-FFF2-40B4-BE49-F238E27FC236}">
                <a16:creationId xmlns:a16="http://schemas.microsoft.com/office/drawing/2014/main" id="{8B85C5CE-5E19-3BDB-5A62-3A0AA6E8CD01}"/>
              </a:ext>
            </a:extLst>
          </p:cNvPr>
          <p:cNvSpPr>
            <a:spLocks noGrp="1"/>
          </p:cNvSpPr>
          <p:nvPr>
            <p:ph idx="1"/>
          </p:nvPr>
        </p:nvSpPr>
        <p:spPr>
          <a:xfrm>
            <a:off x="5759354" y="2798064"/>
            <a:ext cx="5461095" cy="3417611"/>
          </a:xfrm>
        </p:spPr>
        <p:txBody>
          <a:bodyPr anchor="t">
            <a:normAutofit/>
          </a:bodyPr>
          <a:lstStyle/>
          <a:p>
            <a:r>
              <a:rPr lang="nb-NO" sz="2400" dirty="0">
                <a:solidFill>
                  <a:srgbClr val="FFFFFF"/>
                </a:solidFill>
              </a:rPr>
              <a:t>Jo flere bevegelige deler, jo mer kan gå galt</a:t>
            </a:r>
          </a:p>
          <a:p>
            <a:r>
              <a:rPr lang="nb-NO" sz="2400" dirty="0">
                <a:solidFill>
                  <a:srgbClr val="FFFFFF"/>
                </a:solidFill>
              </a:rPr>
              <a:t>Hastighet oppgis oftest enten i mm/s eller Pages Per Minute (PPM)</a:t>
            </a:r>
          </a:p>
          <a:p>
            <a:r>
              <a:rPr lang="nb-NO" sz="2400" dirty="0">
                <a:solidFill>
                  <a:srgbClr val="FFFFFF"/>
                </a:solidFill>
              </a:rPr>
              <a:t>Kostnad per side er viktig!</a:t>
            </a:r>
          </a:p>
          <a:p>
            <a:r>
              <a:rPr lang="nb-NO" sz="2400" dirty="0">
                <a:solidFill>
                  <a:srgbClr val="FFFFFF"/>
                </a:solidFill>
              </a:rPr>
              <a:t>Ulik teknologi passer til ulik bruk</a:t>
            </a:r>
          </a:p>
          <a:p>
            <a:r>
              <a:rPr lang="nb-NO" sz="2400" dirty="0" err="1">
                <a:solidFill>
                  <a:srgbClr val="FFFFFF"/>
                </a:solidFill>
              </a:rPr>
              <a:t>Impact</a:t>
            </a:r>
            <a:r>
              <a:rPr lang="nb-NO" sz="2400" dirty="0">
                <a:solidFill>
                  <a:srgbClr val="FFFFFF"/>
                </a:solidFill>
              </a:rPr>
              <a:t> </a:t>
            </a:r>
            <a:r>
              <a:rPr lang="nb-NO" sz="2400" dirty="0" err="1">
                <a:solidFill>
                  <a:srgbClr val="FFFFFF"/>
                </a:solidFill>
              </a:rPr>
              <a:t>vs</a:t>
            </a:r>
            <a:r>
              <a:rPr lang="nb-NO" sz="2400" dirty="0">
                <a:solidFill>
                  <a:srgbClr val="FFFFFF"/>
                </a:solidFill>
              </a:rPr>
              <a:t> Non-</a:t>
            </a:r>
            <a:r>
              <a:rPr lang="nb-NO" sz="2400" dirty="0" err="1">
                <a:solidFill>
                  <a:srgbClr val="FFFFFF"/>
                </a:solidFill>
              </a:rPr>
              <a:t>impact</a:t>
            </a:r>
            <a:endParaRPr lang="nb-NO" sz="2400" dirty="0">
              <a:solidFill>
                <a:srgbClr val="FFFFFF"/>
              </a:solidFill>
            </a:endParaRPr>
          </a:p>
          <a:p>
            <a:endParaRPr lang="nb-NO" sz="2200" dirty="0">
              <a:solidFill>
                <a:srgbClr val="FFFFFF"/>
              </a:solidFill>
            </a:endParaRPr>
          </a:p>
        </p:txBody>
      </p:sp>
    </p:spTree>
    <p:extLst>
      <p:ext uri="{BB962C8B-B14F-4D97-AF65-F5344CB8AC3E}">
        <p14:creationId xmlns:p14="http://schemas.microsoft.com/office/powerpoint/2010/main" val="180080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2F5872FD-8B1E-FF16-F280-47B098E0BE3A}"/>
              </a:ext>
            </a:extLst>
          </p:cNvPr>
          <p:cNvSpPr>
            <a:spLocks noGrp="1"/>
          </p:cNvSpPr>
          <p:nvPr>
            <p:ph type="title"/>
          </p:nvPr>
        </p:nvSpPr>
        <p:spPr>
          <a:xfrm>
            <a:off x="594360" y="637125"/>
            <a:ext cx="3802276" cy="5256371"/>
          </a:xfrm>
        </p:spPr>
        <p:txBody>
          <a:bodyPr>
            <a:normAutofit/>
          </a:bodyPr>
          <a:lstStyle/>
          <a:p>
            <a:r>
              <a:rPr lang="nb-NO" dirty="0"/>
              <a:t>Mulige stikkord til gruppearbeid</a:t>
            </a:r>
          </a:p>
        </p:txBody>
      </p:sp>
      <p:graphicFrame>
        <p:nvGraphicFramePr>
          <p:cNvPr id="5" name="Plassholder for innhold 2">
            <a:extLst>
              <a:ext uri="{FF2B5EF4-FFF2-40B4-BE49-F238E27FC236}">
                <a16:creationId xmlns:a16="http://schemas.microsoft.com/office/drawing/2014/main" id="{EB4C6959-0863-B333-E7F8-E877E7C5E7F2}"/>
              </a:ext>
            </a:extLst>
          </p:cNvPr>
          <p:cNvGraphicFramePr>
            <a:graphicFrameLocks noGrp="1"/>
          </p:cNvGraphicFramePr>
          <p:nvPr>
            <p:ph idx="1"/>
            <p:extLst>
              <p:ext uri="{D42A27DB-BD31-4B8C-83A1-F6EECF244321}">
                <p14:modId xmlns:p14="http://schemas.microsoft.com/office/powerpoint/2010/main" val="1357196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7730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E851D282-2BD0-AD9E-40FB-0E436D059A9C}"/>
              </a:ext>
            </a:extLst>
          </p:cNvPr>
          <p:cNvPicPr>
            <a:picLocks noChangeAspect="1"/>
          </p:cNvPicPr>
          <p:nvPr/>
        </p:nvPicPr>
        <p:blipFill>
          <a:blip r:embed="rId2"/>
          <a:stretch>
            <a:fillRect/>
          </a:stretch>
        </p:blipFill>
        <p:spPr>
          <a:xfrm>
            <a:off x="838200" y="365125"/>
            <a:ext cx="3580359" cy="2011821"/>
          </a:xfrm>
          <a:prstGeom prst="rect">
            <a:avLst/>
          </a:prstGeom>
        </p:spPr>
      </p:pic>
      <p:sp>
        <p:nvSpPr>
          <p:cNvPr id="2" name="Tittel 1">
            <a:extLst>
              <a:ext uri="{FF2B5EF4-FFF2-40B4-BE49-F238E27FC236}">
                <a16:creationId xmlns:a16="http://schemas.microsoft.com/office/drawing/2014/main" id="{0C337553-844D-B0B9-2B79-BA2B453BB16B}"/>
              </a:ext>
            </a:extLst>
          </p:cNvPr>
          <p:cNvSpPr>
            <a:spLocks noGrp="1"/>
          </p:cNvSpPr>
          <p:nvPr>
            <p:ph type="title"/>
          </p:nvPr>
        </p:nvSpPr>
        <p:spPr>
          <a:xfrm>
            <a:off x="4907280" y="391922"/>
            <a:ext cx="10515600" cy="1325563"/>
          </a:xfrm>
        </p:spPr>
        <p:txBody>
          <a:bodyPr/>
          <a:lstStyle/>
          <a:p>
            <a:r>
              <a:rPr lang="nb-NO" dirty="0" err="1"/>
              <a:t>Funfact</a:t>
            </a:r>
            <a:endParaRPr lang="nb-NO" dirty="0"/>
          </a:p>
        </p:txBody>
      </p:sp>
      <p:sp>
        <p:nvSpPr>
          <p:cNvPr id="3" name="Plassholder for innhold 2">
            <a:extLst>
              <a:ext uri="{FF2B5EF4-FFF2-40B4-BE49-F238E27FC236}">
                <a16:creationId xmlns:a16="http://schemas.microsoft.com/office/drawing/2014/main" id="{F26265C9-3758-F523-604D-3BCD4A25288F}"/>
              </a:ext>
            </a:extLst>
          </p:cNvPr>
          <p:cNvSpPr>
            <a:spLocks noGrp="1"/>
          </p:cNvSpPr>
          <p:nvPr>
            <p:ph idx="1"/>
          </p:nvPr>
        </p:nvSpPr>
        <p:spPr>
          <a:xfrm>
            <a:off x="984504" y="2533953"/>
            <a:ext cx="10515600" cy="4351338"/>
          </a:xfrm>
        </p:spPr>
        <p:txBody>
          <a:bodyPr/>
          <a:lstStyle/>
          <a:p>
            <a:pPr algn="l"/>
            <a:r>
              <a:rPr lang="en-US" b="0" i="0" dirty="0">
                <a:solidFill>
                  <a:srgbClr val="333333"/>
                </a:solidFill>
                <a:effectLst/>
                <a:latin typeface="Roboto" panose="020B0604020202020204" pitchFamily="2" charset="0"/>
              </a:rPr>
              <a:t>Set in New York, Xerox is an American company that sells print and digital document products and services like photocopiers, fax machines, and laser printers. As of 2021, Xerox offers its services to 160 countries around the globe.</a:t>
            </a:r>
          </a:p>
          <a:p>
            <a:pPr algn="l"/>
            <a:r>
              <a:rPr lang="en-US" b="0" i="0" dirty="0">
                <a:solidFill>
                  <a:srgbClr val="333333"/>
                </a:solidFill>
                <a:effectLst/>
                <a:latin typeface="Roboto" panose="020B0604020202020204" pitchFamily="2" charset="0"/>
              </a:rPr>
              <a:t>Xerox has also developed several technologies like GUI, mouse, ethernet, and personal computers. Many of these ideas were picked up by Apple and later Microsoft.</a:t>
            </a:r>
          </a:p>
          <a:p>
            <a:endParaRPr lang="nb-NO" dirty="0"/>
          </a:p>
        </p:txBody>
      </p:sp>
    </p:spTree>
    <p:extLst>
      <p:ext uri="{BB962C8B-B14F-4D97-AF65-F5344CB8AC3E}">
        <p14:creationId xmlns:p14="http://schemas.microsoft.com/office/powerpoint/2010/main" val="341867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A6B5-0405-67FB-9578-BD81B8E577FA}"/>
              </a:ext>
            </a:extLst>
          </p:cNvPr>
          <p:cNvSpPr>
            <a:spLocks noGrp="1"/>
          </p:cNvSpPr>
          <p:nvPr>
            <p:ph type="title"/>
          </p:nvPr>
        </p:nvSpPr>
        <p:spPr/>
        <p:txBody>
          <a:bodyPr>
            <a:normAutofit/>
          </a:bodyPr>
          <a:lstStyle/>
          <a:p>
            <a:r>
              <a:rPr lang="en-US" sz="4400" dirty="0"/>
              <a:t>Daisy-Wheel</a:t>
            </a:r>
          </a:p>
        </p:txBody>
      </p:sp>
      <p:sp>
        <p:nvSpPr>
          <p:cNvPr id="4" name="Content Placeholder 3">
            <a:extLst>
              <a:ext uri="{FF2B5EF4-FFF2-40B4-BE49-F238E27FC236}">
                <a16:creationId xmlns:a16="http://schemas.microsoft.com/office/drawing/2014/main" id="{6D116D40-A7BF-F5AF-32B6-84C56A241AC9}"/>
              </a:ext>
            </a:extLst>
          </p:cNvPr>
          <p:cNvSpPr>
            <a:spLocks noGrp="1"/>
          </p:cNvSpPr>
          <p:nvPr>
            <p:ph sz="half" idx="2"/>
          </p:nvPr>
        </p:nvSpPr>
        <p:spPr>
          <a:xfrm>
            <a:off x="581194" y="1717990"/>
            <a:ext cx="4777190" cy="4143061"/>
          </a:xfrm>
        </p:spPr>
        <p:txBody>
          <a:bodyPr>
            <a:normAutofit fontScale="92500" lnSpcReduction="10000"/>
          </a:bodyPr>
          <a:lstStyle/>
          <a:p>
            <a:r>
              <a:rPr lang="en-US" dirty="0"/>
              <a:t>Fra 1970-tallet</a:t>
            </a:r>
          </a:p>
          <a:p>
            <a:r>
              <a:rPr lang="en-US" dirty="0" err="1"/>
              <a:t>Elektrisk</a:t>
            </a:r>
            <a:r>
              <a:rPr lang="en-US" dirty="0"/>
              <a:t> </a:t>
            </a:r>
            <a:r>
              <a:rPr lang="en-US" dirty="0" err="1"/>
              <a:t>Skrivemaskin</a:t>
            </a:r>
            <a:endParaRPr lang="en-US" dirty="0"/>
          </a:p>
          <a:p>
            <a:r>
              <a:rPr lang="en-US" dirty="0" err="1"/>
              <a:t>Navnet</a:t>
            </a:r>
            <a:r>
              <a:rPr lang="en-US" dirty="0"/>
              <a:t> </a:t>
            </a:r>
            <a:r>
              <a:rPr lang="en-US" dirty="0" err="1"/>
              <a:t>fra</a:t>
            </a:r>
            <a:r>
              <a:rPr lang="en-US" dirty="0"/>
              <a:t> </a:t>
            </a:r>
            <a:r>
              <a:rPr lang="en-US" dirty="0" err="1"/>
              <a:t>blomsten</a:t>
            </a:r>
            <a:r>
              <a:rPr lang="en-US" dirty="0"/>
              <a:t> (</a:t>
            </a:r>
            <a:r>
              <a:rPr lang="en-US" dirty="0" err="1"/>
              <a:t>Norsk</a:t>
            </a:r>
            <a:r>
              <a:rPr lang="en-US" dirty="0"/>
              <a:t> : </a:t>
            </a:r>
            <a:r>
              <a:rPr lang="en-US" dirty="0" err="1"/>
              <a:t>Tusenfryd</a:t>
            </a:r>
            <a:r>
              <a:rPr lang="en-US" dirty="0"/>
              <a:t>)</a:t>
            </a:r>
          </a:p>
          <a:p>
            <a:r>
              <a:rPr lang="en-US" dirty="0"/>
              <a:t>Impact Printer</a:t>
            </a:r>
          </a:p>
          <a:p>
            <a:r>
              <a:rPr lang="en-US" dirty="0" err="1"/>
              <a:t>Roterende</a:t>
            </a:r>
            <a:r>
              <a:rPr lang="en-US" dirty="0"/>
              <a:t> Printer disk</a:t>
            </a:r>
          </a:p>
          <a:p>
            <a:r>
              <a:rPr lang="en-US" dirty="0" err="1"/>
              <a:t>Hammereffekt</a:t>
            </a:r>
            <a:r>
              <a:rPr lang="en-US" dirty="0"/>
              <a:t> – </a:t>
            </a:r>
            <a:r>
              <a:rPr lang="en-US" dirty="0" err="1"/>
              <a:t>Slår</a:t>
            </a:r>
            <a:r>
              <a:rPr lang="en-US" dirty="0"/>
              <a:t> </a:t>
            </a:r>
            <a:r>
              <a:rPr lang="en-US" dirty="0" err="1"/>
              <a:t>tegnet</a:t>
            </a:r>
            <a:r>
              <a:rPr lang="en-US" dirty="0"/>
              <a:t> inn </a:t>
            </a:r>
            <a:r>
              <a:rPr lang="en-US" dirty="0" err="1"/>
              <a:t>i</a:t>
            </a:r>
            <a:r>
              <a:rPr lang="en-US" dirty="0"/>
              <a:t> et </a:t>
            </a:r>
            <a:r>
              <a:rPr lang="en-US" dirty="0" err="1"/>
              <a:t>bånd</a:t>
            </a:r>
            <a:r>
              <a:rPr lang="en-US" dirty="0"/>
              <a:t> med </a:t>
            </a:r>
            <a:r>
              <a:rPr lang="en-US" dirty="0" err="1"/>
              <a:t>blekk</a:t>
            </a:r>
            <a:r>
              <a:rPr lang="en-US" dirty="0"/>
              <a:t> </a:t>
            </a:r>
            <a:r>
              <a:rPr lang="en-US" dirty="0" err="1"/>
              <a:t>på</a:t>
            </a:r>
            <a:r>
              <a:rPr lang="en-US" dirty="0"/>
              <a:t> </a:t>
            </a:r>
            <a:r>
              <a:rPr lang="en-US" dirty="0" err="1"/>
              <a:t>papiret</a:t>
            </a:r>
            <a:endParaRPr lang="en-US" dirty="0"/>
          </a:p>
          <a:p>
            <a:r>
              <a:rPr lang="en-US" dirty="0"/>
              <a:t>Treg, </a:t>
            </a:r>
            <a:r>
              <a:rPr lang="en-US" dirty="0" err="1"/>
              <a:t>mye</a:t>
            </a:r>
            <a:r>
              <a:rPr lang="en-US" dirty="0"/>
              <a:t> </a:t>
            </a:r>
            <a:r>
              <a:rPr lang="en-US" dirty="0" err="1"/>
              <a:t>støy</a:t>
            </a:r>
            <a:endParaRPr lang="en-US" dirty="0"/>
          </a:p>
          <a:p>
            <a:r>
              <a:rPr lang="en-US" dirty="0" err="1"/>
              <a:t>Forhåndsdefinerte</a:t>
            </a:r>
            <a:r>
              <a:rPr lang="en-US" dirty="0"/>
              <a:t> </a:t>
            </a:r>
            <a:r>
              <a:rPr lang="en-US" dirty="0" err="1"/>
              <a:t>stiler</a:t>
            </a:r>
            <a:endParaRPr lang="en-US" dirty="0"/>
          </a:p>
          <a:p>
            <a:r>
              <a:rPr lang="en-US" dirty="0"/>
              <a:t>Andre </a:t>
            </a:r>
            <a:r>
              <a:rPr lang="en-US" dirty="0" err="1"/>
              <a:t>fonter</a:t>
            </a:r>
            <a:r>
              <a:rPr lang="en-US" dirty="0"/>
              <a:t>? </a:t>
            </a:r>
            <a:r>
              <a:rPr lang="en-US" dirty="0" err="1"/>
              <a:t>Bytte</a:t>
            </a:r>
            <a:r>
              <a:rPr lang="en-US" dirty="0"/>
              <a:t> </a:t>
            </a:r>
            <a:r>
              <a:rPr lang="en-US" dirty="0" err="1"/>
              <a:t>hjul</a:t>
            </a:r>
            <a:r>
              <a:rPr lang="en-US" dirty="0"/>
              <a:t>!</a:t>
            </a:r>
          </a:p>
          <a:p>
            <a:r>
              <a:rPr lang="en-US" dirty="0" err="1"/>
              <a:t>Grafikk</a:t>
            </a:r>
            <a:r>
              <a:rPr lang="en-US" dirty="0"/>
              <a:t>? </a:t>
            </a:r>
            <a:r>
              <a:rPr lang="en-US" dirty="0" err="1"/>
              <a:t>Brukte</a:t>
            </a:r>
            <a:r>
              <a:rPr lang="en-US" dirty="0"/>
              <a:t> </a:t>
            </a:r>
            <a:r>
              <a:rPr lang="en-US" dirty="0" err="1"/>
              <a:t>punktum</a:t>
            </a:r>
            <a:endParaRPr lang="en-US" dirty="0"/>
          </a:p>
          <a:p>
            <a:endParaRPr lang="en-US" dirty="0"/>
          </a:p>
        </p:txBody>
      </p:sp>
      <p:sp>
        <p:nvSpPr>
          <p:cNvPr id="5" name="Text Placeholder 4">
            <a:extLst>
              <a:ext uri="{FF2B5EF4-FFF2-40B4-BE49-F238E27FC236}">
                <a16:creationId xmlns:a16="http://schemas.microsoft.com/office/drawing/2014/main" id="{3C62572B-6288-C387-D63F-B1B06CD4B2F2}"/>
              </a:ext>
            </a:extLst>
          </p:cNvPr>
          <p:cNvSpPr>
            <a:spLocks noGrp="1"/>
          </p:cNvSpPr>
          <p:nvPr>
            <p:ph type="body" sz="quarter" idx="3"/>
          </p:nvPr>
        </p:nvSpPr>
        <p:spPr/>
        <p:txBody>
          <a:bodyPr/>
          <a:lstStyle/>
          <a:p>
            <a:endParaRPr lang="en-US"/>
          </a:p>
        </p:txBody>
      </p:sp>
      <p:pic>
        <p:nvPicPr>
          <p:cNvPr id="12" name="Content Placeholder 11" descr="Chart, sunburst chart&#10;&#10;Description automatically generated">
            <a:extLst>
              <a:ext uri="{FF2B5EF4-FFF2-40B4-BE49-F238E27FC236}">
                <a16:creationId xmlns:a16="http://schemas.microsoft.com/office/drawing/2014/main" id="{DD0081BB-5C1A-F8EA-A1EF-5792E0D22800}"/>
              </a:ext>
            </a:extLst>
          </p:cNvPr>
          <p:cNvPicPr>
            <a:picLocks noGrp="1" noChangeAspect="1"/>
          </p:cNvPicPr>
          <p:nvPr>
            <p:ph sz="quarter" idx="4"/>
          </p:nvPr>
        </p:nvPicPr>
        <p:blipFill>
          <a:blip r:embed="rId2"/>
          <a:stretch>
            <a:fillRect/>
          </a:stretch>
        </p:blipFill>
        <p:spPr>
          <a:xfrm>
            <a:off x="5358384" y="804269"/>
            <a:ext cx="5996012" cy="5596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0782239"/>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immelsk">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2ACE27425FDEE4AA0CA6A22E7616195" ma:contentTypeVersion="2" ma:contentTypeDescription="Opprett et nytt dokument." ma:contentTypeScope="" ma:versionID="7eb19a9b3663251c8b62d49afc522769">
  <xsd:schema xmlns:xsd="http://www.w3.org/2001/XMLSchema" xmlns:xs="http://www.w3.org/2001/XMLSchema" xmlns:p="http://schemas.microsoft.com/office/2006/metadata/properties" xmlns:ns2="6c02960f-fffe-4cf1-9729-815eedf8e80a" targetNamespace="http://schemas.microsoft.com/office/2006/metadata/properties" ma:root="true" ma:fieldsID="ac38accb39da5175e5c9c801f45cd425" ns2:_="">
    <xsd:import namespace="6c02960f-fffe-4cf1-9729-815eedf8e80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02960f-fffe-4cf1-9729-815eedf8e8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075C8E-8F3F-49A6-821F-AF79656FAD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02960f-fffe-4cf1-9729-815eedf8e8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6386C7-A077-4210-8FC7-1D242B34BD18}">
  <ds:schemaRefs>
    <ds:schemaRef ds:uri="http://schemas.microsoft.com/sharepoint/v3/contenttype/forms"/>
  </ds:schemaRefs>
</ds:datastoreItem>
</file>

<file path=customXml/itemProps3.xml><?xml version="1.0" encoding="utf-8"?>
<ds:datastoreItem xmlns:ds="http://schemas.openxmlformats.org/officeDocument/2006/customXml" ds:itemID="{0B0BBC22-AC8A-4002-899A-FB81D19AD436}">
  <ds:schemaRef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6c02960f-fffe-4cf1-9729-815eedf8e80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167</TotalTime>
  <Words>943</Words>
  <Application>Microsoft Office PowerPoint</Application>
  <PresentationFormat>Widescreen</PresentationFormat>
  <Paragraphs>104</Paragraphs>
  <Slides>19</Slides>
  <Notes>1</Notes>
  <HiddenSlides>0</HiddenSlides>
  <MMClips>0</MMClips>
  <ScaleCrop>false</ScaleCrop>
  <HeadingPairs>
    <vt:vector size="6" baseType="variant">
      <vt:variant>
        <vt:lpstr>Brukte skrifter</vt:lpstr>
      </vt:variant>
      <vt:variant>
        <vt:i4>10</vt:i4>
      </vt:variant>
      <vt:variant>
        <vt:lpstr>Tema</vt:lpstr>
      </vt:variant>
      <vt:variant>
        <vt:i4>8</vt:i4>
      </vt:variant>
      <vt:variant>
        <vt:lpstr>Lysbildetitler</vt:lpstr>
      </vt:variant>
      <vt:variant>
        <vt:i4>19</vt:i4>
      </vt:variant>
    </vt:vector>
  </HeadingPairs>
  <TitlesOfParts>
    <vt:vector size="37" baseType="lpstr">
      <vt:lpstr>Arial</vt:lpstr>
      <vt:lpstr>Calibri</vt:lpstr>
      <vt:lpstr>Calibri Light</vt:lpstr>
      <vt:lpstr>Century Gothic</vt:lpstr>
      <vt:lpstr>Franklin Gothic Book</vt:lpstr>
      <vt:lpstr>Franklin Gothic Demi</vt:lpstr>
      <vt:lpstr>Roboto</vt:lpstr>
      <vt:lpstr>Symbol</vt:lpstr>
      <vt:lpstr>Wingdings 2</vt:lpstr>
      <vt:lpstr>Wingdings 3</vt:lpstr>
      <vt:lpstr>Office-tema</vt:lpstr>
      <vt:lpstr>DividendVTI</vt:lpstr>
      <vt:lpstr>office theme</vt:lpstr>
      <vt:lpstr>1_Office Theme</vt:lpstr>
      <vt:lpstr>Himmelsk</vt:lpstr>
      <vt:lpstr>2_Office Theme</vt:lpstr>
      <vt:lpstr>Ion</vt:lpstr>
      <vt:lpstr>3_Office Theme</vt:lpstr>
      <vt:lpstr>Skjermer og Skrivere</vt:lpstr>
      <vt:lpstr>Pixel – Picture Element</vt:lpstr>
      <vt:lpstr>PowerPoint-presentasjon</vt:lpstr>
      <vt:lpstr>Contrast Ratio</vt:lpstr>
      <vt:lpstr>Response time og Frame Rate</vt:lpstr>
      <vt:lpstr>Skrivere</vt:lpstr>
      <vt:lpstr>Mulige stikkord til gruppearbeid</vt:lpstr>
      <vt:lpstr>Funfact</vt:lpstr>
      <vt:lpstr>Daisy-Wheel</vt:lpstr>
      <vt:lpstr>Dot-Matrix printer</vt:lpstr>
      <vt:lpstr>Inkjet / Blekk Skrivere</vt:lpstr>
      <vt:lpstr>Laserprinter </vt:lpstr>
      <vt:lpstr>Hvordan funker en laserprinter?</vt:lpstr>
      <vt:lpstr>Thermal printers</vt:lpstr>
      <vt:lpstr>3D-printer</vt:lpstr>
      <vt:lpstr>CRT - Teknologi</vt:lpstr>
      <vt:lpstr>Liquid Crystal Display</vt:lpstr>
      <vt:lpstr>Plasma Display Panels?</vt:lpstr>
      <vt:lpstr> OLED - Organic Light Emitting Diode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Skjermer og Skrivere</dc:title>
  <dc:creator>Morten Bergfall</dc:creator>
  <cp:lastModifiedBy>Bergfall, Morten</cp:lastModifiedBy>
  <cp:revision>2</cp:revision>
  <dcterms:created xsi:type="dcterms:W3CDTF">2022-09-27T17:08:58Z</dcterms:created>
  <dcterms:modified xsi:type="dcterms:W3CDTF">2022-10-05T08:22:41Z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ec6f3c4-656f-44b6-be73-72350d231806_Enabled">
    <vt:lpwstr>true</vt:lpwstr>
  </property>
  <property fmtid="{D5CDD505-2E9C-101B-9397-08002B2CF9AE}" pid="3" name="MSIP_Label_8ec6f3c4-656f-44b6-be73-72350d231806_SetDate">
    <vt:lpwstr>2022-09-27T18:02:37Z</vt:lpwstr>
  </property>
  <property fmtid="{D5CDD505-2E9C-101B-9397-08002B2CF9AE}" pid="4" name="MSIP_Label_8ec6f3c4-656f-44b6-be73-72350d231806_Method">
    <vt:lpwstr>Privileged</vt:lpwstr>
  </property>
  <property fmtid="{D5CDD505-2E9C-101B-9397-08002B2CF9AE}" pid="5" name="MSIP_Label_8ec6f3c4-656f-44b6-be73-72350d231806_Name">
    <vt:lpwstr>8ec6f3c4-656f-44b6-be73-72350d231806</vt:lpwstr>
  </property>
  <property fmtid="{D5CDD505-2E9C-101B-9397-08002B2CF9AE}" pid="6" name="MSIP_Label_8ec6f3c4-656f-44b6-be73-72350d231806_SiteId">
    <vt:lpwstr>7e1792ae-4f1a-4ff7-b80b-57b69beb7168</vt:lpwstr>
  </property>
  <property fmtid="{D5CDD505-2E9C-101B-9397-08002B2CF9AE}" pid="7" name="MSIP_Label_8ec6f3c4-656f-44b6-be73-72350d231806_ActionId">
    <vt:lpwstr>18d462d3-287c-4184-8ad5-12d20e5ca4a5</vt:lpwstr>
  </property>
  <property fmtid="{D5CDD505-2E9C-101B-9397-08002B2CF9AE}" pid="8" name="MSIP_Label_8ec6f3c4-656f-44b6-be73-72350d231806_ContentBits">
    <vt:lpwstr>2</vt:lpwstr>
  </property>
  <property fmtid="{D5CDD505-2E9C-101B-9397-08002B2CF9AE}" pid="9" name="ContentTypeId">
    <vt:lpwstr>0x01010022ACE27425FDEE4AA0CA6A22E7616195</vt:lpwstr>
  </property>
</Properties>
</file>